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ags/tag2.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6" Type="http://schemas.openxmlformats.org/officeDocument/2006/relationships/custom-properties" Target="docProps/custom.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4"/>
  </p:sldMasterIdLst>
  <p:notesMasterIdLst>
    <p:notesMasterId r:id="rId45"/>
  </p:notesMasterIdLst>
  <p:sldIdLst>
    <p:sldId id="1502" r:id="rId5"/>
    <p:sldId id="1503" r:id="rId6"/>
    <p:sldId id="1461" r:id="rId7"/>
    <p:sldId id="1492" r:id="rId8"/>
    <p:sldId id="1542" r:id="rId9"/>
    <p:sldId id="1543" r:id="rId10"/>
    <p:sldId id="1546" r:id="rId11"/>
    <p:sldId id="1545" r:id="rId12"/>
    <p:sldId id="1512" r:id="rId13"/>
    <p:sldId id="1522" r:id="rId14"/>
    <p:sldId id="1523" r:id="rId15"/>
    <p:sldId id="1547" r:id="rId16"/>
    <p:sldId id="1549" r:id="rId17"/>
    <p:sldId id="1550" r:id="rId18"/>
    <p:sldId id="1551" r:id="rId19"/>
    <p:sldId id="1552" r:id="rId20"/>
    <p:sldId id="1464" r:id="rId21"/>
    <p:sldId id="1517" r:id="rId22"/>
    <p:sldId id="1518" r:id="rId23"/>
    <p:sldId id="1510" r:id="rId24"/>
    <p:sldId id="1511" r:id="rId25"/>
    <p:sldId id="1519" r:id="rId26"/>
    <p:sldId id="1505" r:id="rId27"/>
    <p:sldId id="303" r:id="rId28"/>
    <p:sldId id="306" r:id="rId29"/>
    <p:sldId id="304" r:id="rId30"/>
    <p:sldId id="301" r:id="rId31"/>
    <p:sldId id="302" r:id="rId32"/>
    <p:sldId id="1530" r:id="rId33"/>
    <p:sldId id="1499" r:id="rId34"/>
    <p:sldId id="1500" r:id="rId35"/>
    <p:sldId id="263" r:id="rId36"/>
    <p:sldId id="1507" r:id="rId37"/>
    <p:sldId id="265" r:id="rId38"/>
    <p:sldId id="269" r:id="rId39"/>
    <p:sldId id="270" r:id="rId40"/>
    <p:sldId id="1508" r:id="rId41"/>
    <p:sldId id="271" r:id="rId42"/>
    <p:sldId id="1465" r:id="rId43"/>
    <p:sldId id="1425" r:id="rId44"/>
  </p:sldIdLst>
  <p:sldSz cx="9144000" cy="5143500" type="screen16x9"/>
  <p:notesSz cx="6858000" cy="9144000"/>
  <p:custDataLst>
    <p:tags r:id="rId46"/>
  </p:custDataLst>
  <p:defaultTextStyle>
    <a:defPPr>
      <a:defRPr lang="de-D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43">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D781EADA-B33A-31CA-FE0C-129C4F82D78C}" name="Maillard, Alexiane" initials="MA" userId="Maillard, Alexiane" providerId="Non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A5F2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F54C7B0-0C24-437E-AEC1-F774AC07306D}" v="38" dt="2023-10-12T21:16:40.95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1109" autoAdjust="0"/>
    <p:restoredTop sz="94660"/>
  </p:normalViewPr>
  <p:slideViewPr>
    <p:cSldViewPr snapToGrid="0">
      <p:cViewPr varScale="1">
        <p:scale>
          <a:sx n="117" d="100"/>
          <a:sy n="117" d="100"/>
        </p:scale>
        <p:origin x="69" y="294"/>
      </p:cViewPr>
      <p:guideLst>
        <p:guide orient="horz" pos="1643"/>
        <p:guide pos="288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ags" Target="tags/tag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notesMaster" Target="notesMasters/notesMaster1.xml"/><Relationship Id="rId53"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viewProps" Target="viewProps.xml"/><Relationship Id="rId8" Type="http://schemas.openxmlformats.org/officeDocument/2006/relationships/slide" Target="slides/slide4.xml"/><Relationship Id="rId51"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uchegger, Dominik" userId="4419538d-6150-464b-ac11-eb0323261855" providerId="ADAL" clId="{4FF7FC10-9C95-42E5-ADC4-B637B56793B6}"/>
    <pc:docChg chg="undo redo custSel addSld delSld modSld sldOrd">
      <pc:chgData name="Buchegger, Dominik" userId="4419538d-6150-464b-ac11-eb0323261855" providerId="ADAL" clId="{4FF7FC10-9C95-42E5-ADC4-B637B56793B6}" dt="2023-10-02T12:02:17.781" v="2643" actId="20577"/>
      <pc:docMkLst>
        <pc:docMk/>
      </pc:docMkLst>
      <pc:sldChg chg="addSp delSp add del mod">
        <pc:chgData name="Buchegger, Dominik" userId="4419538d-6150-464b-ac11-eb0323261855" providerId="ADAL" clId="{4FF7FC10-9C95-42E5-ADC4-B637B56793B6}" dt="2023-10-02T09:44:34.380" v="2070" actId="47"/>
        <pc:sldMkLst>
          <pc:docMk/>
          <pc:sldMk cId="3772496692" sldId="256"/>
        </pc:sldMkLst>
        <pc:spChg chg="add del">
          <ac:chgData name="Buchegger, Dominik" userId="4419538d-6150-464b-ac11-eb0323261855" providerId="ADAL" clId="{4FF7FC10-9C95-42E5-ADC4-B637B56793B6}" dt="2023-10-02T08:57:56.359" v="51" actId="22"/>
          <ac:spMkLst>
            <pc:docMk/>
            <pc:sldMk cId="3772496692" sldId="256"/>
            <ac:spMk id="3" creationId="{05F32230-0D3F-0D56-D477-4D42E7C0C5CD}"/>
          </ac:spMkLst>
        </pc:spChg>
      </pc:sldChg>
      <pc:sldChg chg="addSp delSp modSp add del mod ord">
        <pc:chgData name="Buchegger, Dominik" userId="4419538d-6150-464b-ac11-eb0323261855" providerId="ADAL" clId="{4FF7FC10-9C95-42E5-ADC4-B637B56793B6}" dt="2023-10-02T09:51:09.913" v="2351" actId="1076"/>
        <pc:sldMkLst>
          <pc:docMk/>
          <pc:sldMk cId="2038474157" sldId="266"/>
        </pc:sldMkLst>
        <pc:spChg chg="mod">
          <ac:chgData name="Buchegger, Dominik" userId="4419538d-6150-464b-ac11-eb0323261855" providerId="ADAL" clId="{4FF7FC10-9C95-42E5-ADC4-B637B56793B6}" dt="2023-10-02T09:49:11.146" v="2235" actId="20577"/>
          <ac:spMkLst>
            <pc:docMk/>
            <pc:sldMk cId="2038474157" sldId="266"/>
            <ac:spMk id="3" creationId="{6498F447-A2CB-459E-9001-15E6D0525E11}"/>
          </ac:spMkLst>
        </pc:spChg>
        <pc:spChg chg="add del">
          <ac:chgData name="Buchegger, Dominik" userId="4419538d-6150-464b-ac11-eb0323261855" providerId="ADAL" clId="{4FF7FC10-9C95-42E5-ADC4-B637B56793B6}" dt="2023-10-02T09:49:50.633" v="2237" actId="478"/>
          <ac:spMkLst>
            <pc:docMk/>
            <pc:sldMk cId="2038474157" sldId="266"/>
            <ac:spMk id="5" creationId="{3ADE48B1-8A59-65CA-AF0D-5C17CC144B43}"/>
          </ac:spMkLst>
        </pc:spChg>
        <pc:spChg chg="add mod">
          <ac:chgData name="Buchegger, Dominik" userId="4419538d-6150-464b-ac11-eb0323261855" providerId="ADAL" clId="{4FF7FC10-9C95-42E5-ADC4-B637B56793B6}" dt="2023-10-02T09:51:09.913" v="2351" actId="1076"/>
          <ac:spMkLst>
            <pc:docMk/>
            <pc:sldMk cId="2038474157" sldId="266"/>
            <ac:spMk id="6" creationId="{A9BC3CDB-3A9A-9D37-7701-124557927011}"/>
          </ac:spMkLst>
        </pc:spChg>
      </pc:sldChg>
      <pc:sldChg chg="delSp modSp add del mod">
        <pc:chgData name="Buchegger, Dominik" userId="4419538d-6150-464b-ac11-eb0323261855" providerId="ADAL" clId="{4FF7FC10-9C95-42E5-ADC4-B637B56793B6}" dt="2023-10-02T09:28:51.270" v="2025" actId="47"/>
        <pc:sldMkLst>
          <pc:docMk/>
          <pc:sldMk cId="1336951803" sldId="295"/>
        </pc:sldMkLst>
        <pc:spChg chg="mod">
          <ac:chgData name="Buchegger, Dominik" userId="4419538d-6150-464b-ac11-eb0323261855" providerId="ADAL" clId="{4FF7FC10-9C95-42E5-ADC4-B637B56793B6}" dt="2023-10-02T09:05:13.229" v="531" actId="27636"/>
          <ac:spMkLst>
            <pc:docMk/>
            <pc:sldMk cId="1336951803" sldId="295"/>
            <ac:spMk id="3" creationId="{33B68892-FB89-F8DF-E1B4-37B6BFC2A06F}"/>
          </ac:spMkLst>
        </pc:spChg>
        <pc:picChg chg="del">
          <ac:chgData name="Buchegger, Dominik" userId="4419538d-6150-464b-ac11-eb0323261855" providerId="ADAL" clId="{4FF7FC10-9C95-42E5-ADC4-B637B56793B6}" dt="2023-10-02T09:05:16.009" v="532" actId="21"/>
          <ac:picMkLst>
            <pc:docMk/>
            <pc:sldMk cId="1336951803" sldId="295"/>
            <ac:picMk id="6" creationId="{0B10A800-89D7-4FF5-AD0A-1DE96FCD719B}"/>
          </ac:picMkLst>
        </pc:picChg>
        <pc:picChg chg="del">
          <ac:chgData name="Buchegger, Dominik" userId="4419538d-6150-464b-ac11-eb0323261855" providerId="ADAL" clId="{4FF7FC10-9C95-42E5-ADC4-B637B56793B6}" dt="2023-10-02T09:05:16.009" v="532" actId="21"/>
          <ac:picMkLst>
            <pc:docMk/>
            <pc:sldMk cId="1336951803" sldId="295"/>
            <ac:picMk id="7" creationId="{175BFE36-0F30-4742-9E25-6A5B567030A1}"/>
          </ac:picMkLst>
        </pc:picChg>
      </pc:sldChg>
      <pc:sldChg chg="modSp add del mod ord">
        <pc:chgData name="Buchegger, Dominik" userId="4419538d-6150-464b-ac11-eb0323261855" providerId="ADAL" clId="{4FF7FC10-9C95-42E5-ADC4-B637B56793B6}" dt="2023-10-02T11:19:35.493" v="2602" actId="20577"/>
        <pc:sldMkLst>
          <pc:docMk/>
          <pc:sldMk cId="247457547" sldId="393"/>
        </pc:sldMkLst>
        <pc:spChg chg="mod">
          <ac:chgData name="Buchegger, Dominik" userId="4419538d-6150-464b-ac11-eb0323261855" providerId="ADAL" clId="{4FF7FC10-9C95-42E5-ADC4-B637B56793B6}" dt="2023-10-02T11:19:35.493" v="2602" actId="20577"/>
          <ac:spMkLst>
            <pc:docMk/>
            <pc:sldMk cId="247457547" sldId="393"/>
            <ac:spMk id="2" creationId="{B5FA2CA2-50EE-C871-6D67-9F76FD616200}"/>
          </ac:spMkLst>
        </pc:spChg>
        <pc:spChg chg="mod">
          <ac:chgData name="Buchegger, Dominik" userId="4419538d-6150-464b-ac11-eb0323261855" providerId="ADAL" clId="{4FF7FC10-9C95-42E5-ADC4-B637B56793B6}" dt="2023-10-02T09:44:30.535" v="2069" actId="27636"/>
          <ac:spMkLst>
            <pc:docMk/>
            <pc:sldMk cId="247457547" sldId="393"/>
            <ac:spMk id="3" creationId="{B09AEC1E-FF05-493B-9B3A-EE5218175A34}"/>
          </ac:spMkLst>
        </pc:spChg>
        <pc:spChg chg="mod">
          <ac:chgData name="Buchegger, Dominik" userId="4419538d-6150-464b-ac11-eb0323261855" providerId="ADAL" clId="{4FF7FC10-9C95-42E5-ADC4-B637B56793B6}" dt="2023-10-02T09:53:47.521" v="2393" actId="20577"/>
          <ac:spMkLst>
            <pc:docMk/>
            <pc:sldMk cId="247457547" sldId="393"/>
            <ac:spMk id="40" creationId="{63B31A7C-3CF8-8A0D-6EA2-B58492C727E7}"/>
          </ac:spMkLst>
        </pc:spChg>
        <pc:spChg chg="mod">
          <ac:chgData name="Buchegger, Dominik" userId="4419538d-6150-464b-ac11-eb0323261855" providerId="ADAL" clId="{4FF7FC10-9C95-42E5-ADC4-B637B56793B6}" dt="2023-10-02T09:53:35.707" v="2389" actId="1076"/>
          <ac:spMkLst>
            <pc:docMk/>
            <pc:sldMk cId="247457547" sldId="393"/>
            <ac:spMk id="41" creationId="{DCA0CEA9-6CD7-4E0A-C17E-F9838EBF7026}"/>
          </ac:spMkLst>
        </pc:spChg>
        <pc:spChg chg="mod">
          <ac:chgData name="Buchegger, Dominik" userId="4419538d-6150-464b-ac11-eb0323261855" providerId="ADAL" clId="{4FF7FC10-9C95-42E5-ADC4-B637B56793B6}" dt="2023-10-02T09:51:57.168" v="2354" actId="208"/>
          <ac:spMkLst>
            <pc:docMk/>
            <pc:sldMk cId="247457547" sldId="393"/>
            <ac:spMk id="42" creationId="{89D35C59-55F7-363A-C9A8-890ADE7B9BA7}"/>
          </ac:spMkLst>
        </pc:spChg>
      </pc:sldChg>
      <pc:sldChg chg="addSp delSp modSp add del mod ord modClrScheme chgLayout">
        <pc:chgData name="Buchegger, Dominik" userId="4419538d-6150-464b-ac11-eb0323261855" providerId="ADAL" clId="{4FF7FC10-9C95-42E5-ADC4-B637B56793B6}" dt="2023-10-02T11:13:43.063" v="2438" actId="1076"/>
        <pc:sldMkLst>
          <pc:docMk/>
          <pc:sldMk cId="1497874562" sldId="396"/>
        </pc:sldMkLst>
        <pc:spChg chg="add del mod ord">
          <ac:chgData name="Buchegger, Dominik" userId="4419538d-6150-464b-ac11-eb0323261855" providerId="ADAL" clId="{4FF7FC10-9C95-42E5-ADC4-B637B56793B6}" dt="2023-10-02T11:13:03.631" v="2424" actId="478"/>
          <ac:spMkLst>
            <pc:docMk/>
            <pc:sldMk cId="1497874562" sldId="396"/>
            <ac:spMk id="2" creationId="{B5FA2CA2-50EE-C871-6D67-9F76FD616200}"/>
          </ac:spMkLst>
        </pc:spChg>
        <pc:spChg chg="add del mod">
          <ac:chgData name="Buchegger, Dominik" userId="4419538d-6150-464b-ac11-eb0323261855" providerId="ADAL" clId="{4FF7FC10-9C95-42E5-ADC4-B637B56793B6}" dt="2023-10-02T11:13:03.631" v="2424" actId="478"/>
          <ac:spMkLst>
            <pc:docMk/>
            <pc:sldMk cId="1497874562" sldId="396"/>
            <ac:spMk id="3" creationId="{7E2DE2DB-D097-D670-8828-6EF047FBBBC0}"/>
          </ac:spMkLst>
        </pc:spChg>
        <pc:spChg chg="add del mod">
          <ac:chgData name="Buchegger, Dominik" userId="4419538d-6150-464b-ac11-eb0323261855" providerId="ADAL" clId="{4FF7FC10-9C95-42E5-ADC4-B637B56793B6}" dt="2023-10-02T11:13:03.631" v="2424" actId="478"/>
          <ac:spMkLst>
            <pc:docMk/>
            <pc:sldMk cId="1497874562" sldId="396"/>
            <ac:spMk id="4" creationId="{50D65C1A-0D08-ED9C-8CD6-0313D737D350}"/>
          </ac:spMkLst>
        </pc:spChg>
        <pc:spChg chg="add del mod">
          <ac:chgData name="Buchegger, Dominik" userId="4419538d-6150-464b-ac11-eb0323261855" providerId="ADAL" clId="{4FF7FC10-9C95-42E5-ADC4-B637B56793B6}" dt="2023-10-02T11:13:43.063" v="2438" actId="1076"/>
          <ac:spMkLst>
            <pc:docMk/>
            <pc:sldMk cId="1497874562" sldId="396"/>
            <ac:spMk id="6" creationId="{0FB632C0-763D-3CB2-294A-A4831DA46E1E}"/>
          </ac:spMkLst>
        </pc:spChg>
        <pc:spChg chg="add del mod">
          <ac:chgData name="Buchegger, Dominik" userId="4419538d-6150-464b-ac11-eb0323261855" providerId="ADAL" clId="{4FF7FC10-9C95-42E5-ADC4-B637B56793B6}" dt="2023-10-02T11:13:18.968" v="2425" actId="571"/>
          <ac:spMkLst>
            <pc:docMk/>
            <pc:sldMk cId="1497874562" sldId="396"/>
            <ac:spMk id="7" creationId="{C5B3BC8B-2989-9305-0F3C-0F8F215FF23F}"/>
          </ac:spMkLst>
        </pc:spChg>
        <pc:spChg chg="add del mod ord">
          <ac:chgData name="Buchegger, Dominik" userId="4419538d-6150-464b-ac11-eb0323261855" providerId="ADAL" clId="{4FF7FC10-9C95-42E5-ADC4-B637B56793B6}" dt="2023-10-02T11:13:03.631" v="2424" actId="478"/>
          <ac:spMkLst>
            <pc:docMk/>
            <pc:sldMk cId="1497874562" sldId="396"/>
            <ac:spMk id="8" creationId="{56F02FC4-56A8-D2E3-7F3C-B62A72867588}"/>
          </ac:spMkLst>
        </pc:spChg>
        <pc:spChg chg="add del mod ord">
          <ac:chgData name="Buchegger, Dominik" userId="4419538d-6150-464b-ac11-eb0323261855" providerId="ADAL" clId="{4FF7FC10-9C95-42E5-ADC4-B637B56793B6}" dt="2023-10-02T11:13:03.631" v="2424" actId="478"/>
          <ac:spMkLst>
            <pc:docMk/>
            <pc:sldMk cId="1497874562" sldId="396"/>
            <ac:spMk id="10" creationId="{C9BBD477-9D88-DD33-206F-7C03AFE553A6}"/>
          </ac:spMkLst>
        </pc:spChg>
        <pc:spChg chg="add del mod">
          <ac:chgData name="Buchegger, Dominik" userId="4419538d-6150-464b-ac11-eb0323261855" providerId="ADAL" clId="{4FF7FC10-9C95-42E5-ADC4-B637B56793B6}" dt="2023-10-02T11:13:03.631" v="2424" actId="478"/>
          <ac:spMkLst>
            <pc:docMk/>
            <pc:sldMk cId="1497874562" sldId="396"/>
            <ac:spMk id="11" creationId="{07B78568-A8A9-029E-92AA-68902147B027}"/>
          </ac:spMkLst>
        </pc:spChg>
        <pc:spChg chg="add del mod">
          <ac:chgData name="Buchegger, Dominik" userId="4419538d-6150-464b-ac11-eb0323261855" providerId="ADAL" clId="{4FF7FC10-9C95-42E5-ADC4-B637B56793B6}" dt="2023-10-02T11:13:03.631" v="2424" actId="478"/>
          <ac:spMkLst>
            <pc:docMk/>
            <pc:sldMk cId="1497874562" sldId="396"/>
            <ac:spMk id="14" creationId="{5F247413-1894-A27E-DC38-E416A93C0502}"/>
          </ac:spMkLst>
        </pc:spChg>
        <pc:spChg chg="add del">
          <ac:chgData name="Buchegger, Dominik" userId="4419538d-6150-464b-ac11-eb0323261855" providerId="ADAL" clId="{4FF7FC10-9C95-42E5-ADC4-B637B56793B6}" dt="2023-10-02T11:13:03.631" v="2424" actId="478"/>
          <ac:spMkLst>
            <pc:docMk/>
            <pc:sldMk cId="1497874562" sldId="396"/>
            <ac:spMk id="24" creationId="{716D88DA-FD9A-C808-D70D-C9E402881A9C}"/>
          </ac:spMkLst>
        </pc:spChg>
        <pc:spChg chg="add del">
          <ac:chgData name="Buchegger, Dominik" userId="4419538d-6150-464b-ac11-eb0323261855" providerId="ADAL" clId="{4FF7FC10-9C95-42E5-ADC4-B637B56793B6}" dt="2023-10-02T11:13:03.631" v="2424" actId="478"/>
          <ac:spMkLst>
            <pc:docMk/>
            <pc:sldMk cId="1497874562" sldId="396"/>
            <ac:spMk id="25" creationId="{A650D962-6A17-A6A7-0AB6-BDC7843677F5}"/>
          </ac:spMkLst>
        </pc:spChg>
        <pc:picChg chg="add del">
          <ac:chgData name="Buchegger, Dominik" userId="4419538d-6150-464b-ac11-eb0323261855" providerId="ADAL" clId="{4FF7FC10-9C95-42E5-ADC4-B637B56793B6}" dt="2023-10-02T11:13:03.631" v="2424" actId="478"/>
          <ac:picMkLst>
            <pc:docMk/>
            <pc:sldMk cId="1497874562" sldId="396"/>
            <ac:picMk id="13" creationId="{E2571BEE-2F9E-E532-EBB5-7F7E9360F899}"/>
          </ac:picMkLst>
        </pc:picChg>
        <pc:picChg chg="add del">
          <ac:chgData name="Buchegger, Dominik" userId="4419538d-6150-464b-ac11-eb0323261855" providerId="ADAL" clId="{4FF7FC10-9C95-42E5-ADC4-B637B56793B6}" dt="2023-10-02T11:13:03.631" v="2424" actId="478"/>
          <ac:picMkLst>
            <pc:docMk/>
            <pc:sldMk cId="1497874562" sldId="396"/>
            <ac:picMk id="15" creationId="{1869F98A-D22B-DC66-8D52-3709D8CEC67A}"/>
          </ac:picMkLst>
        </pc:picChg>
        <pc:picChg chg="add del">
          <ac:chgData name="Buchegger, Dominik" userId="4419538d-6150-464b-ac11-eb0323261855" providerId="ADAL" clId="{4FF7FC10-9C95-42E5-ADC4-B637B56793B6}" dt="2023-10-02T11:13:03.631" v="2424" actId="478"/>
          <ac:picMkLst>
            <pc:docMk/>
            <pc:sldMk cId="1497874562" sldId="396"/>
            <ac:picMk id="17" creationId="{FE014C82-1310-BE92-6D59-CF18FC176676}"/>
          </ac:picMkLst>
        </pc:picChg>
        <pc:picChg chg="add del">
          <ac:chgData name="Buchegger, Dominik" userId="4419538d-6150-464b-ac11-eb0323261855" providerId="ADAL" clId="{4FF7FC10-9C95-42E5-ADC4-B637B56793B6}" dt="2023-10-02T11:13:03.631" v="2424" actId="478"/>
          <ac:picMkLst>
            <pc:docMk/>
            <pc:sldMk cId="1497874562" sldId="396"/>
            <ac:picMk id="19" creationId="{03D13C65-8153-E5B1-9517-990908D90739}"/>
          </ac:picMkLst>
        </pc:picChg>
        <pc:picChg chg="add del">
          <ac:chgData name="Buchegger, Dominik" userId="4419538d-6150-464b-ac11-eb0323261855" providerId="ADAL" clId="{4FF7FC10-9C95-42E5-ADC4-B637B56793B6}" dt="2023-10-02T11:13:03.631" v="2424" actId="478"/>
          <ac:picMkLst>
            <pc:docMk/>
            <pc:sldMk cId="1497874562" sldId="396"/>
            <ac:picMk id="21" creationId="{B956D91E-9B56-FB43-C526-AB490789AAE8}"/>
          </ac:picMkLst>
        </pc:picChg>
        <pc:picChg chg="add del">
          <ac:chgData name="Buchegger, Dominik" userId="4419538d-6150-464b-ac11-eb0323261855" providerId="ADAL" clId="{4FF7FC10-9C95-42E5-ADC4-B637B56793B6}" dt="2023-10-02T11:13:03.631" v="2424" actId="478"/>
          <ac:picMkLst>
            <pc:docMk/>
            <pc:sldMk cId="1497874562" sldId="396"/>
            <ac:picMk id="23" creationId="{0B97A9EB-F064-5609-1EA4-DE928CB71896}"/>
          </ac:picMkLst>
        </pc:picChg>
        <pc:picChg chg="add del">
          <ac:chgData name="Buchegger, Dominik" userId="4419538d-6150-464b-ac11-eb0323261855" providerId="ADAL" clId="{4FF7FC10-9C95-42E5-ADC4-B637B56793B6}" dt="2023-10-02T11:13:03.631" v="2424" actId="478"/>
          <ac:picMkLst>
            <pc:docMk/>
            <pc:sldMk cId="1497874562" sldId="396"/>
            <ac:picMk id="27" creationId="{825B737D-92A6-BE83-9B58-6146F9B26FF3}"/>
          </ac:picMkLst>
        </pc:picChg>
        <pc:picChg chg="add del">
          <ac:chgData name="Buchegger, Dominik" userId="4419538d-6150-464b-ac11-eb0323261855" providerId="ADAL" clId="{4FF7FC10-9C95-42E5-ADC4-B637B56793B6}" dt="2023-10-02T11:13:03.631" v="2424" actId="478"/>
          <ac:picMkLst>
            <pc:docMk/>
            <pc:sldMk cId="1497874562" sldId="396"/>
            <ac:picMk id="29" creationId="{BF529FEA-B98C-50D3-D8F1-993D460DE734}"/>
          </ac:picMkLst>
        </pc:picChg>
        <pc:picChg chg="add del">
          <ac:chgData name="Buchegger, Dominik" userId="4419538d-6150-464b-ac11-eb0323261855" providerId="ADAL" clId="{4FF7FC10-9C95-42E5-ADC4-B637B56793B6}" dt="2023-10-02T11:13:03.631" v="2424" actId="478"/>
          <ac:picMkLst>
            <pc:docMk/>
            <pc:sldMk cId="1497874562" sldId="396"/>
            <ac:picMk id="31" creationId="{5E6D9F93-F884-9AE3-DE13-EF59DE44DD37}"/>
          </ac:picMkLst>
        </pc:picChg>
        <pc:picChg chg="add del">
          <ac:chgData name="Buchegger, Dominik" userId="4419538d-6150-464b-ac11-eb0323261855" providerId="ADAL" clId="{4FF7FC10-9C95-42E5-ADC4-B637B56793B6}" dt="2023-10-02T11:13:03.631" v="2424" actId="478"/>
          <ac:picMkLst>
            <pc:docMk/>
            <pc:sldMk cId="1497874562" sldId="396"/>
            <ac:picMk id="33" creationId="{E4F99009-DA93-2632-4759-566A589B5CF2}"/>
          </ac:picMkLst>
        </pc:picChg>
        <pc:picChg chg="add del">
          <ac:chgData name="Buchegger, Dominik" userId="4419538d-6150-464b-ac11-eb0323261855" providerId="ADAL" clId="{4FF7FC10-9C95-42E5-ADC4-B637B56793B6}" dt="2023-10-02T11:13:03.631" v="2424" actId="478"/>
          <ac:picMkLst>
            <pc:docMk/>
            <pc:sldMk cId="1497874562" sldId="396"/>
            <ac:picMk id="35" creationId="{999877C5-982F-F94C-D644-04169A70699A}"/>
          </ac:picMkLst>
        </pc:picChg>
        <pc:picChg chg="add del">
          <ac:chgData name="Buchegger, Dominik" userId="4419538d-6150-464b-ac11-eb0323261855" providerId="ADAL" clId="{4FF7FC10-9C95-42E5-ADC4-B637B56793B6}" dt="2023-10-02T11:13:03.631" v="2424" actId="478"/>
          <ac:picMkLst>
            <pc:docMk/>
            <pc:sldMk cId="1497874562" sldId="396"/>
            <ac:picMk id="37" creationId="{B41A1FE5-4554-48F4-9A36-46482F188539}"/>
          </ac:picMkLst>
        </pc:picChg>
      </pc:sldChg>
      <pc:sldChg chg="add del">
        <pc:chgData name="Buchegger, Dominik" userId="4419538d-6150-464b-ac11-eb0323261855" providerId="ADAL" clId="{4FF7FC10-9C95-42E5-ADC4-B637B56793B6}" dt="2023-10-02T09:44:39.198" v="2071" actId="47"/>
        <pc:sldMkLst>
          <pc:docMk/>
          <pc:sldMk cId="2946332310" sldId="1460"/>
        </pc:sldMkLst>
      </pc:sldChg>
      <pc:sldChg chg="modSp mod">
        <pc:chgData name="Buchegger, Dominik" userId="4419538d-6150-464b-ac11-eb0323261855" providerId="ADAL" clId="{4FF7FC10-9C95-42E5-ADC4-B637B56793B6}" dt="2023-10-02T12:02:17.781" v="2643" actId="20577"/>
        <pc:sldMkLst>
          <pc:docMk/>
          <pc:sldMk cId="3108777804" sldId="1465"/>
        </pc:sldMkLst>
        <pc:spChg chg="mod">
          <ac:chgData name="Buchegger, Dominik" userId="4419538d-6150-464b-ac11-eb0323261855" providerId="ADAL" clId="{4FF7FC10-9C95-42E5-ADC4-B637B56793B6}" dt="2023-10-02T12:02:17.781" v="2643" actId="20577"/>
          <ac:spMkLst>
            <pc:docMk/>
            <pc:sldMk cId="3108777804" sldId="1465"/>
            <ac:spMk id="2" creationId="{C36256A2-67B2-CA01-7417-6A9C17C6B307}"/>
          </ac:spMkLst>
        </pc:spChg>
      </pc:sldChg>
      <pc:sldChg chg="modSp add del mod">
        <pc:chgData name="Buchegger, Dominik" userId="4419538d-6150-464b-ac11-eb0323261855" providerId="ADAL" clId="{4FF7FC10-9C95-42E5-ADC4-B637B56793B6}" dt="2023-10-02T09:28:49.826" v="2024" actId="47"/>
        <pc:sldMkLst>
          <pc:docMk/>
          <pc:sldMk cId="2022717371" sldId="1472"/>
        </pc:sldMkLst>
        <pc:spChg chg="mod">
          <ac:chgData name="Buchegger, Dominik" userId="4419538d-6150-464b-ac11-eb0323261855" providerId="ADAL" clId="{4FF7FC10-9C95-42E5-ADC4-B637B56793B6}" dt="2023-10-02T09:14:17.305" v="1033" actId="21"/>
          <ac:spMkLst>
            <pc:docMk/>
            <pc:sldMk cId="2022717371" sldId="1472"/>
            <ac:spMk id="3" creationId="{5D37AF8A-55B3-7578-737B-04B1AAEB7E6C}"/>
          </ac:spMkLst>
        </pc:spChg>
      </pc:sldChg>
      <pc:sldChg chg="add del">
        <pc:chgData name="Buchegger, Dominik" userId="4419538d-6150-464b-ac11-eb0323261855" providerId="ADAL" clId="{4FF7FC10-9C95-42E5-ADC4-B637B56793B6}" dt="2023-10-02T09:44:45.572" v="2076" actId="47"/>
        <pc:sldMkLst>
          <pc:docMk/>
          <pc:sldMk cId="3803946721" sldId="1479"/>
        </pc:sldMkLst>
      </pc:sldChg>
      <pc:sldChg chg="add del">
        <pc:chgData name="Buchegger, Dominik" userId="4419538d-6150-464b-ac11-eb0323261855" providerId="ADAL" clId="{4FF7FC10-9C95-42E5-ADC4-B637B56793B6}" dt="2023-10-02T09:44:47.360" v="2077" actId="47"/>
        <pc:sldMkLst>
          <pc:docMk/>
          <pc:sldMk cId="2447692118" sldId="1480"/>
        </pc:sldMkLst>
      </pc:sldChg>
      <pc:sldChg chg="add del">
        <pc:chgData name="Buchegger, Dominik" userId="4419538d-6150-464b-ac11-eb0323261855" providerId="ADAL" clId="{4FF7FC10-9C95-42E5-ADC4-B637B56793B6}" dt="2023-10-02T09:44:48.757" v="2078" actId="47"/>
        <pc:sldMkLst>
          <pc:docMk/>
          <pc:sldMk cId="4186105341" sldId="1481"/>
        </pc:sldMkLst>
      </pc:sldChg>
      <pc:sldChg chg="add del">
        <pc:chgData name="Buchegger, Dominik" userId="4419538d-6150-464b-ac11-eb0323261855" providerId="ADAL" clId="{4FF7FC10-9C95-42E5-ADC4-B637B56793B6}" dt="2023-10-02T09:44:49.992" v="2079" actId="47"/>
        <pc:sldMkLst>
          <pc:docMk/>
          <pc:sldMk cId="526965398" sldId="1483"/>
        </pc:sldMkLst>
      </pc:sldChg>
      <pc:sldChg chg="add del">
        <pc:chgData name="Buchegger, Dominik" userId="4419538d-6150-464b-ac11-eb0323261855" providerId="ADAL" clId="{4FF7FC10-9C95-42E5-ADC4-B637B56793B6}" dt="2023-10-02T09:45:39.978" v="2084" actId="47"/>
        <pc:sldMkLst>
          <pc:docMk/>
          <pc:sldMk cId="427071455" sldId="1484"/>
        </pc:sldMkLst>
      </pc:sldChg>
      <pc:sldChg chg="add del">
        <pc:chgData name="Buchegger, Dominik" userId="4419538d-6150-464b-ac11-eb0323261855" providerId="ADAL" clId="{4FF7FC10-9C95-42E5-ADC4-B637B56793B6}" dt="2023-10-02T09:44:42.056" v="2073" actId="47"/>
        <pc:sldMkLst>
          <pc:docMk/>
          <pc:sldMk cId="2119959366" sldId="1486"/>
        </pc:sldMkLst>
      </pc:sldChg>
      <pc:sldChg chg="add del">
        <pc:chgData name="Buchegger, Dominik" userId="4419538d-6150-464b-ac11-eb0323261855" providerId="ADAL" clId="{4FF7FC10-9C95-42E5-ADC4-B637B56793B6}" dt="2023-10-02T09:44:44.410" v="2075" actId="47"/>
        <pc:sldMkLst>
          <pc:docMk/>
          <pc:sldMk cId="1460366872" sldId="1487"/>
        </pc:sldMkLst>
      </pc:sldChg>
      <pc:sldChg chg="modSp mod">
        <pc:chgData name="Buchegger, Dominik" userId="4419538d-6150-464b-ac11-eb0323261855" providerId="ADAL" clId="{4FF7FC10-9C95-42E5-ADC4-B637B56793B6}" dt="2023-10-02T09:56:13.841" v="2394" actId="20577"/>
        <pc:sldMkLst>
          <pc:docMk/>
          <pc:sldMk cId="3964502424" sldId="1488"/>
        </pc:sldMkLst>
        <pc:spChg chg="mod">
          <ac:chgData name="Buchegger, Dominik" userId="4419538d-6150-464b-ac11-eb0323261855" providerId="ADAL" clId="{4FF7FC10-9C95-42E5-ADC4-B637B56793B6}" dt="2023-10-02T09:56:13.841" v="2394" actId="20577"/>
          <ac:spMkLst>
            <pc:docMk/>
            <pc:sldMk cId="3964502424" sldId="1488"/>
            <ac:spMk id="3" creationId="{89400F98-A9D9-5712-5792-C9458730B3A8}"/>
          </ac:spMkLst>
        </pc:spChg>
      </pc:sldChg>
      <pc:sldChg chg="modSp mod">
        <pc:chgData name="Buchegger, Dominik" userId="4419538d-6150-464b-ac11-eb0323261855" providerId="ADAL" clId="{4FF7FC10-9C95-42E5-ADC4-B637B56793B6}" dt="2023-10-02T09:57:10.469" v="2395" actId="5793"/>
        <pc:sldMkLst>
          <pc:docMk/>
          <pc:sldMk cId="3279543381" sldId="1489"/>
        </pc:sldMkLst>
        <pc:spChg chg="mod">
          <ac:chgData name="Buchegger, Dominik" userId="4419538d-6150-464b-ac11-eb0323261855" providerId="ADAL" clId="{4FF7FC10-9C95-42E5-ADC4-B637B56793B6}" dt="2023-10-02T09:57:10.469" v="2395" actId="5793"/>
          <ac:spMkLst>
            <pc:docMk/>
            <pc:sldMk cId="3279543381" sldId="1489"/>
            <ac:spMk id="7" creationId="{21CF3799-A348-4201-512C-AE72CD6CBDBC}"/>
          </ac:spMkLst>
        </pc:spChg>
      </pc:sldChg>
      <pc:sldChg chg="modSp mod">
        <pc:chgData name="Buchegger, Dominik" userId="4419538d-6150-464b-ac11-eb0323261855" providerId="ADAL" clId="{4FF7FC10-9C95-42E5-ADC4-B637B56793B6}" dt="2023-10-02T09:57:14.392" v="2396" actId="5793"/>
        <pc:sldMkLst>
          <pc:docMk/>
          <pc:sldMk cId="2372438867" sldId="1490"/>
        </pc:sldMkLst>
        <pc:spChg chg="mod">
          <ac:chgData name="Buchegger, Dominik" userId="4419538d-6150-464b-ac11-eb0323261855" providerId="ADAL" clId="{4FF7FC10-9C95-42E5-ADC4-B637B56793B6}" dt="2023-10-02T09:57:14.392" v="2396" actId="5793"/>
          <ac:spMkLst>
            <pc:docMk/>
            <pc:sldMk cId="2372438867" sldId="1490"/>
            <ac:spMk id="7" creationId="{21CF3799-A348-4201-512C-AE72CD6CBDBC}"/>
          </ac:spMkLst>
        </pc:spChg>
      </pc:sldChg>
      <pc:sldChg chg="modSp mod">
        <pc:chgData name="Buchegger, Dominik" userId="4419538d-6150-464b-ac11-eb0323261855" providerId="ADAL" clId="{4FF7FC10-9C95-42E5-ADC4-B637B56793B6}" dt="2023-10-02T11:18:01.251" v="2575" actId="20577"/>
        <pc:sldMkLst>
          <pc:docMk/>
          <pc:sldMk cId="2879652387" sldId="1491"/>
        </pc:sldMkLst>
        <pc:spChg chg="mod">
          <ac:chgData name="Buchegger, Dominik" userId="4419538d-6150-464b-ac11-eb0323261855" providerId="ADAL" clId="{4FF7FC10-9C95-42E5-ADC4-B637B56793B6}" dt="2023-10-02T11:18:01.251" v="2575" actId="20577"/>
          <ac:spMkLst>
            <pc:docMk/>
            <pc:sldMk cId="2879652387" sldId="1491"/>
            <ac:spMk id="7" creationId="{21CF3799-A348-4201-512C-AE72CD6CBDBC}"/>
          </ac:spMkLst>
        </pc:spChg>
      </pc:sldChg>
      <pc:sldChg chg="modSp add mod">
        <pc:chgData name="Buchegger, Dominik" userId="4419538d-6150-464b-ac11-eb0323261855" providerId="ADAL" clId="{4FF7FC10-9C95-42E5-ADC4-B637B56793B6}" dt="2023-10-02T09:28:44.866" v="2023" actId="113"/>
        <pc:sldMkLst>
          <pc:docMk/>
          <pc:sldMk cId="1352991866" sldId="1492"/>
        </pc:sldMkLst>
        <pc:spChg chg="mod">
          <ac:chgData name="Buchegger, Dominik" userId="4419538d-6150-464b-ac11-eb0323261855" providerId="ADAL" clId="{4FF7FC10-9C95-42E5-ADC4-B637B56793B6}" dt="2023-10-02T08:58:43.714" v="70" actId="20577"/>
          <ac:spMkLst>
            <pc:docMk/>
            <pc:sldMk cId="1352991866" sldId="1492"/>
            <ac:spMk id="3" creationId="{811F6EC9-ECF3-006B-D232-CFD08585C842}"/>
          </ac:spMkLst>
        </pc:spChg>
        <pc:spChg chg="mod">
          <ac:chgData name="Buchegger, Dominik" userId="4419538d-6150-464b-ac11-eb0323261855" providerId="ADAL" clId="{4FF7FC10-9C95-42E5-ADC4-B637B56793B6}" dt="2023-10-02T09:28:44.866" v="2023" actId="113"/>
          <ac:spMkLst>
            <pc:docMk/>
            <pc:sldMk cId="1352991866" sldId="1492"/>
            <ac:spMk id="8" creationId="{E0EB712D-88FF-652F-AD07-EBE500FC8B72}"/>
          </ac:spMkLst>
        </pc:spChg>
        <pc:spChg chg="mod">
          <ac:chgData name="Buchegger, Dominik" userId="4419538d-6150-464b-ac11-eb0323261855" providerId="ADAL" clId="{4FF7FC10-9C95-42E5-ADC4-B637B56793B6}" dt="2023-10-02T09:19:23.847" v="1638" actId="114"/>
          <ac:spMkLst>
            <pc:docMk/>
            <pc:sldMk cId="1352991866" sldId="1492"/>
            <ac:spMk id="9" creationId="{59B53215-B6F1-5EC0-B1AC-A12EE89612BE}"/>
          </ac:spMkLst>
        </pc:spChg>
      </pc:sldChg>
      <pc:sldChg chg="ord">
        <pc:chgData name="Buchegger, Dominik" userId="4419538d-6150-464b-ac11-eb0323261855" providerId="ADAL" clId="{4FF7FC10-9C95-42E5-ADC4-B637B56793B6}" dt="2023-10-02T11:19:14.456" v="2587"/>
        <pc:sldMkLst>
          <pc:docMk/>
          <pc:sldMk cId="1037963299" sldId="1494"/>
        </pc:sldMkLst>
      </pc:sldChg>
      <pc:sldChg chg="ord">
        <pc:chgData name="Buchegger, Dominik" userId="4419538d-6150-464b-ac11-eb0323261855" providerId="ADAL" clId="{4FF7FC10-9C95-42E5-ADC4-B637B56793B6}" dt="2023-10-02T11:18:50.616" v="2581"/>
        <pc:sldMkLst>
          <pc:docMk/>
          <pc:sldMk cId="1744814320" sldId="1495"/>
        </pc:sldMkLst>
      </pc:sldChg>
      <pc:sldChg chg="add del">
        <pc:chgData name="Buchegger, Dominik" userId="4419538d-6150-464b-ac11-eb0323261855" providerId="ADAL" clId="{4FF7FC10-9C95-42E5-ADC4-B637B56793B6}" dt="2023-10-02T09:44:26.783" v="2066"/>
        <pc:sldMkLst>
          <pc:docMk/>
          <pc:sldMk cId="614593408" sldId="1498"/>
        </pc:sldMkLst>
      </pc:sldChg>
      <pc:sldChg chg="add del">
        <pc:chgData name="Buchegger, Dominik" userId="4419538d-6150-464b-ac11-eb0323261855" providerId="ADAL" clId="{4FF7FC10-9C95-42E5-ADC4-B637B56793B6}" dt="2023-10-02T09:45:29.620" v="2082" actId="47"/>
        <pc:sldMkLst>
          <pc:docMk/>
          <pc:sldMk cId="746759708" sldId="1498"/>
        </pc:sldMkLst>
      </pc:sldChg>
      <pc:sldChg chg="add del">
        <pc:chgData name="Buchegger, Dominik" userId="4419538d-6150-464b-ac11-eb0323261855" providerId="ADAL" clId="{4FF7FC10-9C95-42E5-ADC4-B637B56793B6}" dt="2023-10-02T09:46:00.899" v="2089" actId="47"/>
        <pc:sldMkLst>
          <pc:docMk/>
          <pc:sldMk cId="1753810788" sldId="1499"/>
        </pc:sldMkLst>
      </pc:sldChg>
      <pc:sldChg chg="delSp add del mod ord">
        <pc:chgData name="Buchegger, Dominik" userId="4419538d-6150-464b-ac11-eb0323261855" providerId="ADAL" clId="{4FF7FC10-9C95-42E5-ADC4-B637B56793B6}" dt="2023-10-02T09:46:19.300" v="2093" actId="47"/>
        <pc:sldMkLst>
          <pc:docMk/>
          <pc:sldMk cId="1198666552" sldId="1500"/>
        </pc:sldMkLst>
        <pc:picChg chg="del">
          <ac:chgData name="Buchegger, Dominik" userId="4419538d-6150-464b-ac11-eb0323261855" providerId="ADAL" clId="{4FF7FC10-9C95-42E5-ADC4-B637B56793B6}" dt="2023-09-25T13:41:19.921" v="28" actId="21"/>
          <ac:picMkLst>
            <pc:docMk/>
            <pc:sldMk cId="1198666552" sldId="1500"/>
            <ac:picMk id="7" creationId="{C130C8B6-0521-B5EB-5AF6-FC245ABBB8E2}"/>
          </ac:picMkLst>
        </pc:picChg>
      </pc:sldChg>
      <pc:sldChg chg="addSp delSp modSp add del mod ord">
        <pc:chgData name="Buchegger, Dominik" userId="4419538d-6150-464b-ac11-eb0323261855" providerId="ADAL" clId="{4FF7FC10-9C95-42E5-ADC4-B637B56793B6}" dt="2023-10-02T11:19:55.852" v="2604"/>
        <pc:sldMkLst>
          <pc:docMk/>
          <pc:sldMk cId="2360417348" sldId="1501"/>
        </pc:sldMkLst>
        <pc:spChg chg="mod">
          <ac:chgData name="Buchegger, Dominik" userId="4419538d-6150-464b-ac11-eb0323261855" providerId="ADAL" clId="{4FF7FC10-9C95-42E5-ADC4-B637B56793B6}" dt="2023-09-25T13:41:08.920" v="24" actId="20577"/>
          <ac:spMkLst>
            <pc:docMk/>
            <pc:sldMk cId="2360417348" sldId="1501"/>
            <ac:spMk id="2" creationId="{236FB4C8-C4D9-C688-85AF-1B8358D80397}"/>
          </ac:spMkLst>
        </pc:spChg>
        <pc:spChg chg="del mod">
          <ac:chgData name="Buchegger, Dominik" userId="4419538d-6150-464b-ac11-eb0323261855" providerId="ADAL" clId="{4FF7FC10-9C95-42E5-ADC4-B637B56793B6}" dt="2023-09-25T13:41:36.524" v="32" actId="478"/>
          <ac:spMkLst>
            <pc:docMk/>
            <pc:sldMk cId="2360417348" sldId="1501"/>
            <ac:spMk id="7" creationId="{21CF3799-A348-4201-512C-AE72CD6CBDBC}"/>
          </ac:spMkLst>
        </pc:spChg>
        <pc:picChg chg="add mod modCrop">
          <ac:chgData name="Buchegger, Dominik" userId="4419538d-6150-464b-ac11-eb0323261855" providerId="ADAL" clId="{4FF7FC10-9C95-42E5-ADC4-B637B56793B6}" dt="2023-09-25T13:42:03.059" v="34"/>
          <ac:picMkLst>
            <pc:docMk/>
            <pc:sldMk cId="2360417348" sldId="1501"/>
            <ac:picMk id="3" creationId="{63F0FD41-1301-683E-43E0-9E616A9D4400}"/>
          </ac:picMkLst>
        </pc:picChg>
        <pc:picChg chg="del">
          <ac:chgData name="Buchegger, Dominik" userId="4419538d-6150-464b-ac11-eb0323261855" providerId="ADAL" clId="{4FF7FC10-9C95-42E5-ADC4-B637B56793B6}" dt="2023-09-25T13:41:15.873" v="26" actId="478"/>
          <ac:picMkLst>
            <pc:docMk/>
            <pc:sldMk cId="2360417348" sldId="1501"/>
            <ac:picMk id="15" creationId="{BF8D2AD4-1B4A-06B2-101F-215F04B8A489}"/>
          </ac:picMkLst>
        </pc:picChg>
        <pc:picChg chg="del">
          <ac:chgData name="Buchegger, Dominik" userId="4419538d-6150-464b-ac11-eb0323261855" providerId="ADAL" clId="{4FF7FC10-9C95-42E5-ADC4-B637B56793B6}" dt="2023-09-25T13:41:17.474" v="27" actId="478"/>
          <ac:picMkLst>
            <pc:docMk/>
            <pc:sldMk cId="2360417348" sldId="1501"/>
            <ac:picMk id="16" creationId="{78E443FB-7835-02EA-C832-DEC074F58049}"/>
          </ac:picMkLst>
        </pc:picChg>
      </pc:sldChg>
      <pc:sldChg chg="addSp delSp modSp add del mod">
        <pc:chgData name="Buchegger, Dominik" userId="4419538d-6150-464b-ac11-eb0323261855" providerId="ADAL" clId="{4FF7FC10-9C95-42E5-ADC4-B637B56793B6}" dt="2023-10-02T08:57:08.226" v="49" actId="47"/>
        <pc:sldMkLst>
          <pc:docMk/>
          <pc:sldMk cId="660672129" sldId="1502"/>
        </pc:sldMkLst>
        <pc:spChg chg="add del mod">
          <ac:chgData name="Buchegger, Dominik" userId="4419538d-6150-464b-ac11-eb0323261855" providerId="ADAL" clId="{4FF7FC10-9C95-42E5-ADC4-B637B56793B6}" dt="2023-09-25T13:43:18.025" v="39" actId="6549"/>
          <ac:spMkLst>
            <pc:docMk/>
            <pc:sldMk cId="660672129" sldId="1502"/>
            <ac:spMk id="3" creationId="{89400F98-A9D9-5712-5792-C9458730B3A8}"/>
          </ac:spMkLst>
        </pc:spChg>
        <pc:spChg chg="add del mod">
          <ac:chgData name="Buchegger, Dominik" userId="4419538d-6150-464b-ac11-eb0323261855" providerId="ADAL" clId="{4FF7FC10-9C95-42E5-ADC4-B637B56793B6}" dt="2023-09-25T13:43:16.906" v="38" actId="478"/>
          <ac:spMkLst>
            <pc:docMk/>
            <pc:sldMk cId="660672129" sldId="1502"/>
            <ac:spMk id="6" creationId="{427B0ED8-A256-AB06-917E-AE70BDAA74C1}"/>
          </ac:spMkLst>
        </pc:spChg>
        <pc:picChg chg="del">
          <ac:chgData name="Buchegger, Dominik" userId="4419538d-6150-464b-ac11-eb0323261855" providerId="ADAL" clId="{4FF7FC10-9C95-42E5-ADC4-B637B56793B6}" dt="2023-09-25T13:43:23.463" v="44" actId="478"/>
          <ac:picMkLst>
            <pc:docMk/>
            <pc:sldMk cId="660672129" sldId="1502"/>
            <ac:picMk id="7" creationId="{AFF73776-444F-84CB-4878-6B597B8ACAFF}"/>
          </ac:picMkLst>
        </pc:picChg>
        <pc:picChg chg="del">
          <ac:chgData name="Buchegger, Dominik" userId="4419538d-6150-464b-ac11-eb0323261855" providerId="ADAL" clId="{4FF7FC10-9C95-42E5-ADC4-B637B56793B6}" dt="2023-09-25T13:43:20.709" v="41" actId="478"/>
          <ac:picMkLst>
            <pc:docMk/>
            <pc:sldMk cId="660672129" sldId="1502"/>
            <ac:picMk id="8" creationId="{71EE667B-67C5-0F2D-1EB1-10793AB3D4F3}"/>
          </ac:picMkLst>
        </pc:picChg>
        <pc:picChg chg="del">
          <ac:chgData name="Buchegger, Dominik" userId="4419538d-6150-464b-ac11-eb0323261855" providerId="ADAL" clId="{4FF7FC10-9C95-42E5-ADC4-B637B56793B6}" dt="2023-09-25T13:43:19.762" v="40" actId="478"/>
          <ac:picMkLst>
            <pc:docMk/>
            <pc:sldMk cId="660672129" sldId="1502"/>
            <ac:picMk id="9" creationId="{58A43600-6679-C7B8-3D26-C4869EF9FF91}"/>
          </ac:picMkLst>
        </pc:picChg>
        <pc:picChg chg="del">
          <ac:chgData name="Buchegger, Dominik" userId="4419538d-6150-464b-ac11-eb0323261855" providerId="ADAL" clId="{4FF7FC10-9C95-42E5-ADC4-B637B56793B6}" dt="2023-09-25T13:43:27.168" v="48" actId="478"/>
          <ac:picMkLst>
            <pc:docMk/>
            <pc:sldMk cId="660672129" sldId="1502"/>
            <ac:picMk id="10" creationId="{91DA8F0A-6239-3B92-1082-8C54510095C4}"/>
          </ac:picMkLst>
        </pc:picChg>
        <pc:picChg chg="del">
          <ac:chgData name="Buchegger, Dominik" userId="4419538d-6150-464b-ac11-eb0323261855" providerId="ADAL" clId="{4FF7FC10-9C95-42E5-ADC4-B637B56793B6}" dt="2023-09-25T13:43:25.325" v="46" actId="478"/>
          <ac:picMkLst>
            <pc:docMk/>
            <pc:sldMk cId="660672129" sldId="1502"/>
            <ac:picMk id="11" creationId="{88D30A6E-DBC8-B905-10B3-B20B1B98AF12}"/>
          </ac:picMkLst>
        </pc:picChg>
        <pc:picChg chg="del">
          <ac:chgData name="Buchegger, Dominik" userId="4419538d-6150-464b-ac11-eb0323261855" providerId="ADAL" clId="{4FF7FC10-9C95-42E5-ADC4-B637B56793B6}" dt="2023-09-25T13:43:26.319" v="47" actId="478"/>
          <ac:picMkLst>
            <pc:docMk/>
            <pc:sldMk cId="660672129" sldId="1502"/>
            <ac:picMk id="12" creationId="{C2A8C972-F569-1C49-7FB5-145CABA6BE80}"/>
          </ac:picMkLst>
        </pc:picChg>
        <pc:picChg chg="del">
          <ac:chgData name="Buchegger, Dominik" userId="4419538d-6150-464b-ac11-eb0323261855" providerId="ADAL" clId="{4FF7FC10-9C95-42E5-ADC4-B637B56793B6}" dt="2023-09-25T13:43:22.683" v="43" actId="478"/>
          <ac:picMkLst>
            <pc:docMk/>
            <pc:sldMk cId="660672129" sldId="1502"/>
            <ac:picMk id="13" creationId="{E1C32E45-50D7-9213-4515-4BFFE9C64A0E}"/>
          </ac:picMkLst>
        </pc:picChg>
        <pc:picChg chg="del">
          <ac:chgData name="Buchegger, Dominik" userId="4419538d-6150-464b-ac11-eb0323261855" providerId="ADAL" clId="{4FF7FC10-9C95-42E5-ADC4-B637B56793B6}" dt="2023-09-25T13:43:24.387" v="45" actId="478"/>
          <ac:picMkLst>
            <pc:docMk/>
            <pc:sldMk cId="660672129" sldId="1502"/>
            <ac:picMk id="14" creationId="{FA4AFA9F-8F7A-D699-E5F7-7A723F97B224}"/>
          </ac:picMkLst>
        </pc:picChg>
        <pc:picChg chg="del">
          <ac:chgData name="Buchegger, Dominik" userId="4419538d-6150-464b-ac11-eb0323261855" providerId="ADAL" clId="{4FF7FC10-9C95-42E5-ADC4-B637B56793B6}" dt="2023-09-25T13:43:21.774" v="42" actId="478"/>
          <ac:picMkLst>
            <pc:docMk/>
            <pc:sldMk cId="660672129" sldId="1502"/>
            <ac:picMk id="16" creationId="{CA7AC963-9232-E11C-C97C-0716D84F1DF9}"/>
          </ac:picMkLst>
        </pc:picChg>
      </pc:sldChg>
      <pc:sldChg chg="modSp add mod">
        <pc:chgData name="Buchegger, Dominik" userId="4419538d-6150-464b-ac11-eb0323261855" providerId="ADAL" clId="{4FF7FC10-9C95-42E5-ADC4-B637B56793B6}" dt="2023-10-02T08:58:05.919" v="55" actId="20577"/>
        <pc:sldMkLst>
          <pc:docMk/>
          <pc:sldMk cId="2591279201" sldId="1502"/>
        </pc:sldMkLst>
        <pc:spChg chg="mod">
          <ac:chgData name="Buchegger, Dominik" userId="4419538d-6150-464b-ac11-eb0323261855" providerId="ADAL" clId="{4FF7FC10-9C95-42E5-ADC4-B637B56793B6}" dt="2023-10-02T08:58:05.919" v="55" actId="20577"/>
          <ac:spMkLst>
            <pc:docMk/>
            <pc:sldMk cId="2591279201" sldId="1502"/>
            <ac:spMk id="13" creationId="{0C11E479-9B3A-42D2-A07C-80F9E924336D}"/>
          </ac:spMkLst>
        </pc:spChg>
      </pc:sldChg>
      <pc:sldChg chg="modSp add mod">
        <pc:chgData name="Buchegger, Dominik" userId="4419538d-6150-464b-ac11-eb0323261855" providerId="ADAL" clId="{4FF7FC10-9C95-42E5-ADC4-B637B56793B6}" dt="2023-10-02T08:58:25.258" v="65" actId="20577"/>
        <pc:sldMkLst>
          <pc:docMk/>
          <pc:sldMk cId="2517475338" sldId="1503"/>
        </pc:sldMkLst>
        <pc:spChg chg="mod">
          <ac:chgData name="Buchegger, Dominik" userId="4419538d-6150-464b-ac11-eb0323261855" providerId="ADAL" clId="{4FF7FC10-9C95-42E5-ADC4-B637B56793B6}" dt="2023-10-02T08:58:25.258" v="65" actId="20577"/>
          <ac:spMkLst>
            <pc:docMk/>
            <pc:sldMk cId="2517475338" sldId="1503"/>
            <ac:spMk id="2" creationId="{38C104DD-55A5-D5D7-68B1-A81097757DA7}"/>
          </ac:spMkLst>
        </pc:spChg>
      </pc:sldChg>
      <pc:sldChg chg="addSp modSp add mod">
        <pc:chgData name="Buchegger, Dominik" userId="4419538d-6150-464b-ac11-eb0323261855" providerId="ADAL" clId="{4FF7FC10-9C95-42E5-ADC4-B637B56793B6}" dt="2023-10-02T09:28:28.851" v="2018" actId="113"/>
        <pc:sldMkLst>
          <pc:docMk/>
          <pc:sldMk cId="4256595195" sldId="1504"/>
        </pc:sldMkLst>
        <pc:spChg chg="add mod">
          <ac:chgData name="Buchegger, Dominik" userId="4419538d-6150-464b-ac11-eb0323261855" providerId="ADAL" clId="{4FF7FC10-9C95-42E5-ADC4-B637B56793B6}" dt="2023-10-02T09:12:26.822" v="997" actId="1076"/>
          <ac:spMkLst>
            <pc:docMk/>
            <pc:sldMk cId="4256595195" sldId="1504"/>
            <ac:spMk id="7" creationId="{4A2F412B-298A-BF17-A1B2-7B56C826B5F2}"/>
          </ac:spMkLst>
        </pc:spChg>
        <pc:spChg chg="mod">
          <ac:chgData name="Buchegger, Dominik" userId="4419538d-6150-464b-ac11-eb0323261855" providerId="ADAL" clId="{4FF7FC10-9C95-42E5-ADC4-B637B56793B6}" dt="2023-10-02T09:28:28.851" v="2018" actId="113"/>
          <ac:spMkLst>
            <pc:docMk/>
            <pc:sldMk cId="4256595195" sldId="1504"/>
            <ac:spMk id="8" creationId="{E0EB712D-88FF-652F-AD07-EBE500FC8B72}"/>
          </ac:spMkLst>
        </pc:spChg>
        <pc:spChg chg="mod">
          <ac:chgData name="Buchegger, Dominik" userId="4419538d-6150-464b-ac11-eb0323261855" providerId="ADAL" clId="{4FF7FC10-9C95-42E5-ADC4-B637B56793B6}" dt="2023-10-02T09:12:19.600" v="996" actId="27636"/>
          <ac:spMkLst>
            <pc:docMk/>
            <pc:sldMk cId="4256595195" sldId="1504"/>
            <ac:spMk id="9" creationId="{59B53215-B6F1-5EC0-B1AC-A12EE89612BE}"/>
          </ac:spMkLst>
        </pc:spChg>
        <pc:spChg chg="add mod">
          <ac:chgData name="Buchegger, Dominik" userId="4419538d-6150-464b-ac11-eb0323261855" providerId="ADAL" clId="{4FF7FC10-9C95-42E5-ADC4-B637B56793B6}" dt="2023-10-02T09:12:35.693" v="998" actId="1076"/>
          <ac:spMkLst>
            <pc:docMk/>
            <pc:sldMk cId="4256595195" sldId="1504"/>
            <ac:spMk id="10" creationId="{8760135C-F0D4-7C29-7716-A0FA386A3A4D}"/>
          </ac:spMkLst>
        </pc:spChg>
        <pc:picChg chg="add mod">
          <ac:chgData name="Buchegger, Dominik" userId="4419538d-6150-464b-ac11-eb0323261855" providerId="ADAL" clId="{4FF7FC10-9C95-42E5-ADC4-B637B56793B6}" dt="2023-10-02T09:11:35.621" v="979" actId="1037"/>
          <ac:picMkLst>
            <pc:docMk/>
            <pc:sldMk cId="4256595195" sldId="1504"/>
            <ac:picMk id="2" creationId="{7A9574A6-BE3D-98E0-BAA5-624301AB4116}"/>
          </ac:picMkLst>
        </pc:picChg>
        <pc:picChg chg="add mod">
          <ac:chgData name="Buchegger, Dominik" userId="4419538d-6150-464b-ac11-eb0323261855" providerId="ADAL" clId="{4FF7FC10-9C95-42E5-ADC4-B637B56793B6}" dt="2023-10-02T09:11:29.798" v="967" actId="1076"/>
          <ac:picMkLst>
            <pc:docMk/>
            <pc:sldMk cId="4256595195" sldId="1504"/>
            <ac:picMk id="6" creationId="{BCA95D70-1D49-1E10-7C92-8B33DF95D65A}"/>
          </ac:picMkLst>
        </pc:picChg>
      </pc:sldChg>
      <pc:sldChg chg="addSp delSp modSp add mod">
        <pc:chgData name="Buchegger, Dominik" userId="4419538d-6150-464b-ac11-eb0323261855" providerId="ADAL" clId="{4FF7FC10-9C95-42E5-ADC4-B637B56793B6}" dt="2023-10-02T09:37:32.196" v="2053" actId="1036"/>
        <pc:sldMkLst>
          <pc:docMk/>
          <pc:sldMk cId="1585556848" sldId="1505"/>
        </pc:sldMkLst>
        <pc:spChg chg="del mod">
          <ac:chgData name="Buchegger, Dominik" userId="4419538d-6150-464b-ac11-eb0323261855" providerId="ADAL" clId="{4FF7FC10-9C95-42E5-ADC4-B637B56793B6}" dt="2023-10-02T09:13:33.142" v="1005" actId="478"/>
          <ac:spMkLst>
            <pc:docMk/>
            <pc:sldMk cId="1585556848" sldId="1505"/>
            <ac:spMk id="7" creationId="{4A2F412B-298A-BF17-A1B2-7B56C826B5F2}"/>
          </ac:spMkLst>
        </pc:spChg>
        <pc:spChg chg="mod">
          <ac:chgData name="Buchegger, Dominik" userId="4419538d-6150-464b-ac11-eb0323261855" providerId="ADAL" clId="{4FF7FC10-9C95-42E5-ADC4-B637B56793B6}" dt="2023-10-02T09:28:13.956" v="2010" actId="113"/>
          <ac:spMkLst>
            <pc:docMk/>
            <pc:sldMk cId="1585556848" sldId="1505"/>
            <ac:spMk id="8" creationId="{E0EB712D-88FF-652F-AD07-EBE500FC8B72}"/>
          </ac:spMkLst>
        </pc:spChg>
        <pc:spChg chg="mod">
          <ac:chgData name="Buchegger, Dominik" userId="4419538d-6150-464b-ac11-eb0323261855" providerId="ADAL" clId="{4FF7FC10-9C95-42E5-ADC4-B637B56793B6}" dt="2023-10-02T09:20:54.862" v="1668" actId="114"/>
          <ac:spMkLst>
            <pc:docMk/>
            <pc:sldMk cId="1585556848" sldId="1505"/>
            <ac:spMk id="9" creationId="{59B53215-B6F1-5EC0-B1AC-A12EE89612BE}"/>
          </ac:spMkLst>
        </pc:spChg>
        <pc:spChg chg="del">
          <ac:chgData name="Buchegger, Dominik" userId="4419538d-6150-464b-ac11-eb0323261855" providerId="ADAL" clId="{4FF7FC10-9C95-42E5-ADC4-B637B56793B6}" dt="2023-10-02T09:13:31.289" v="1004" actId="478"/>
          <ac:spMkLst>
            <pc:docMk/>
            <pc:sldMk cId="1585556848" sldId="1505"/>
            <ac:spMk id="10" creationId="{8760135C-F0D4-7C29-7716-A0FA386A3A4D}"/>
          </ac:spMkLst>
        </pc:spChg>
        <pc:picChg chg="del">
          <ac:chgData name="Buchegger, Dominik" userId="4419538d-6150-464b-ac11-eb0323261855" providerId="ADAL" clId="{4FF7FC10-9C95-42E5-ADC4-B637B56793B6}" dt="2023-10-02T09:13:26.082" v="1002" actId="478"/>
          <ac:picMkLst>
            <pc:docMk/>
            <pc:sldMk cId="1585556848" sldId="1505"/>
            <ac:picMk id="2" creationId="{7A9574A6-BE3D-98E0-BAA5-624301AB4116}"/>
          </ac:picMkLst>
        </pc:picChg>
        <pc:picChg chg="del">
          <ac:chgData name="Buchegger, Dominik" userId="4419538d-6150-464b-ac11-eb0323261855" providerId="ADAL" clId="{4FF7FC10-9C95-42E5-ADC4-B637B56793B6}" dt="2023-10-02T09:13:23.581" v="1000" actId="478"/>
          <ac:picMkLst>
            <pc:docMk/>
            <pc:sldMk cId="1585556848" sldId="1505"/>
            <ac:picMk id="6" creationId="{BCA95D70-1D49-1E10-7C92-8B33DF95D65A}"/>
          </ac:picMkLst>
        </pc:picChg>
        <pc:picChg chg="add mod">
          <ac:chgData name="Buchegger, Dominik" userId="4419538d-6150-464b-ac11-eb0323261855" providerId="ADAL" clId="{4FF7FC10-9C95-42E5-ADC4-B637B56793B6}" dt="2023-10-02T09:36:50.902" v="2036" actId="14100"/>
          <ac:picMkLst>
            <pc:docMk/>
            <pc:sldMk cId="1585556848" sldId="1505"/>
            <ac:picMk id="12" creationId="{237FDFEF-D857-3216-B267-2724F05526D4}"/>
          </ac:picMkLst>
        </pc:picChg>
        <pc:picChg chg="add mod">
          <ac:chgData name="Buchegger, Dominik" userId="4419538d-6150-464b-ac11-eb0323261855" providerId="ADAL" clId="{4FF7FC10-9C95-42E5-ADC4-B637B56793B6}" dt="2023-10-02T09:37:32.196" v="2053" actId="1036"/>
          <ac:picMkLst>
            <pc:docMk/>
            <pc:sldMk cId="1585556848" sldId="1505"/>
            <ac:picMk id="14" creationId="{CFA47CA8-CBBA-02A6-669F-A762928D6D31}"/>
          </ac:picMkLst>
        </pc:picChg>
      </pc:sldChg>
      <pc:sldChg chg="addSp modSp add mod">
        <pc:chgData name="Buchegger, Dominik" userId="4419538d-6150-464b-ac11-eb0323261855" providerId="ADAL" clId="{4FF7FC10-9C95-42E5-ADC4-B637B56793B6}" dt="2023-10-02T09:41:06.387" v="2061" actId="1076"/>
        <pc:sldMkLst>
          <pc:docMk/>
          <pc:sldMk cId="2389986332" sldId="1506"/>
        </pc:sldMkLst>
        <pc:spChg chg="mod">
          <ac:chgData name="Buchegger, Dominik" userId="4419538d-6150-464b-ac11-eb0323261855" providerId="ADAL" clId="{4FF7FC10-9C95-42E5-ADC4-B637B56793B6}" dt="2023-10-02T09:27:56.059" v="2004" actId="113"/>
          <ac:spMkLst>
            <pc:docMk/>
            <pc:sldMk cId="2389986332" sldId="1506"/>
            <ac:spMk id="8" creationId="{E0EB712D-88FF-652F-AD07-EBE500FC8B72}"/>
          </ac:spMkLst>
        </pc:spChg>
        <pc:spChg chg="mod">
          <ac:chgData name="Buchegger, Dominik" userId="4419538d-6150-464b-ac11-eb0323261855" providerId="ADAL" clId="{4FF7FC10-9C95-42E5-ADC4-B637B56793B6}" dt="2023-10-02T09:26:01.768" v="2003" actId="20577"/>
          <ac:spMkLst>
            <pc:docMk/>
            <pc:sldMk cId="2389986332" sldId="1506"/>
            <ac:spMk id="9" creationId="{59B53215-B6F1-5EC0-B1AC-A12EE89612BE}"/>
          </ac:spMkLst>
        </pc:spChg>
        <pc:picChg chg="add mod">
          <ac:chgData name="Buchegger, Dominik" userId="4419538d-6150-464b-ac11-eb0323261855" providerId="ADAL" clId="{4FF7FC10-9C95-42E5-ADC4-B637B56793B6}" dt="2023-10-02T09:41:02.932" v="2060" actId="1076"/>
          <ac:picMkLst>
            <pc:docMk/>
            <pc:sldMk cId="2389986332" sldId="1506"/>
            <ac:picMk id="6" creationId="{8BFE062A-FBEF-FDC1-1847-0E1CE2FC2CFB}"/>
          </ac:picMkLst>
        </pc:picChg>
        <pc:picChg chg="add mod">
          <ac:chgData name="Buchegger, Dominik" userId="4419538d-6150-464b-ac11-eb0323261855" providerId="ADAL" clId="{4FF7FC10-9C95-42E5-ADC4-B637B56793B6}" dt="2023-10-02T09:40:59.321" v="2059" actId="14100"/>
          <ac:picMkLst>
            <pc:docMk/>
            <pc:sldMk cId="2389986332" sldId="1506"/>
            <ac:picMk id="10" creationId="{E06D5AFB-FD36-2872-A239-27132A0BAB0C}"/>
          </ac:picMkLst>
        </pc:picChg>
        <pc:picChg chg="add mod">
          <ac:chgData name="Buchegger, Dominik" userId="4419538d-6150-464b-ac11-eb0323261855" providerId="ADAL" clId="{4FF7FC10-9C95-42E5-ADC4-B637B56793B6}" dt="2023-10-02T09:41:06.387" v="2061" actId="1076"/>
          <ac:picMkLst>
            <pc:docMk/>
            <pc:sldMk cId="2389986332" sldId="1506"/>
            <ac:picMk id="12" creationId="{BAECED76-4AAC-3E98-69DA-F7B6B473054C}"/>
          </ac:picMkLst>
        </pc:picChg>
      </pc:sldChg>
      <pc:sldChg chg="add del">
        <pc:chgData name="Buchegger, Dominik" userId="4419538d-6150-464b-ac11-eb0323261855" providerId="ADAL" clId="{4FF7FC10-9C95-42E5-ADC4-B637B56793B6}" dt="2023-10-02T09:44:40.658" v="2072" actId="47"/>
        <pc:sldMkLst>
          <pc:docMk/>
          <pc:sldMk cId="3001357340" sldId="1507"/>
        </pc:sldMkLst>
      </pc:sldChg>
      <pc:sldChg chg="add del">
        <pc:chgData name="Buchegger, Dominik" userId="4419538d-6150-464b-ac11-eb0323261855" providerId="ADAL" clId="{4FF7FC10-9C95-42E5-ADC4-B637B56793B6}" dt="2023-10-02T09:44:26.783" v="2066"/>
        <pc:sldMkLst>
          <pc:docMk/>
          <pc:sldMk cId="3407982395" sldId="1507"/>
        </pc:sldMkLst>
      </pc:sldChg>
      <pc:sldChg chg="add del">
        <pc:chgData name="Buchegger, Dominik" userId="4419538d-6150-464b-ac11-eb0323261855" providerId="ADAL" clId="{4FF7FC10-9C95-42E5-ADC4-B637B56793B6}" dt="2023-10-02T09:44:43.217" v="2074" actId="47"/>
        <pc:sldMkLst>
          <pc:docMk/>
          <pc:sldMk cId="3516342763" sldId="1508"/>
        </pc:sldMkLst>
      </pc:sldChg>
      <pc:sldChg chg="add del">
        <pc:chgData name="Buchegger, Dominik" userId="4419538d-6150-464b-ac11-eb0323261855" providerId="ADAL" clId="{4FF7FC10-9C95-42E5-ADC4-B637B56793B6}" dt="2023-10-02T09:44:26.783" v="2066"/>
        <pc:sldMkLst>
          <pc:docMk/>
          <pc:sldMk cId="778662535" sldId="1509"/>
        </pc:sldMkLst>
      </pc:sldChg>
      <pc:sldChg chg="add del">
        <pc:chgData name="Buchegger, Dominik" userId="4419538d-6150-464b-ac11-eb0323261855" providerId="ADAL" clId="{4FF7FC10-9C95-42E5-ADC4-B637B56793B6}" dt="2023-10-02T09:45:29.620" v="2082" actId="47"/>
        <pc:sldMkLst>
          <pc:docMk/>
          <pc:sldMk cId="1260177827" sldId="1509"/>
        </pc:sldMkLst>
      </pc:sldChg>
      <pc:sldChg chg="add del">
        <pc:chgData name="Buchegger, Dominik" userId="4419538d-6150-464b-ac11-eb0323261855" providerId="ADAL" clId="{4FF7FC10-9C95-42E5-ADC4-B637B56793B6}" dt="2023-10-02T09:45:29.620" v="2082" actId="47"/>
        <pc:sldMkLst>
          <pc:docMk/>
          <pc:sldMk cId="269668478" sldId="1510"/>
        </pc:sldMkLst>
      </pc:sldChg>
      <pc:sldChg chg="add del">
        <pc:chgData name="Buchegger, Dominik" userId="4419538d-6150-464b-ac11-eb0323261855" providerId="ADAL" clId="{4FF7FC10-9C95-42E5-ADC4-B637B56793B6}" dt="2023-10-02T09:44:26.783" v="2066"/>
        <pc:sldMkLst>
          <pc:docMk/>
          <pc:sldMk cId="1646690863" sldId="1510"/>
        </pc:sldMkLst>
      </pc:sldChg>
      <pc:sldChg chg="add del">
        <pc:chgData name="Buchegger, Dominik" userId="4419538d-6150-464b-ac11-eb0323261855" providerId="ADAL" clId="{4FF7FC10-9C95-42E5-ADC4-B637B56793B6}" dt="2023-10-02T09:44:26.783" v="2066"/>
        <pc:sldMkLst>
          <pc:docMk/>
          <pc:sldMk cId="2089792256" sldId="1511"/>
        </pc:sldMkLst>
      </pc:sldChg>
      <pc:sldChg chg="add del">
        <pc:chgData name="Buchegger, Dominik" userId="4419538d-6150-464b-ac11-eb0323261855" providerId="ADAL" clId="{4FF7FC10-9C95-42E5-ADC4-B637B56793B6}" dt="2023-10-02T09:45:29.620" v="2082" actId="47"/>
        <pc:sldMkLst>
          <pc:docMk/>
          <pc:sldMk cId="3829399926" sldId="1511"/>
        </pc:sldMkLst>
      </pc:sldChg>
      <pc:sldChg chg="add del">
        <pc:chgData name="Buchegger, Dominik" userId="4419538d-6150-464b-ac11-eb0323261855" providerId="ADAL" clId="{4FF7FC10-9C95-42E5-ADC4-B637B56793B6}" dt="2023-10-02T09:45:38.158" v="2083" actId="47"/>
        <pc:sldMkLst>
          <pc:docMk/>
          <pc:sldMk cId="797635845" sldId="1512"/>
        </pc:sldMkLst>
      </pc:sldChg>
      <pc:sldChg chg="add del">
        <pc:chgData name="Buchegger, Dominik" userId="4419538d-6150-464b-ac11-eb0323261855" providerId="ADAL" clId="{4FF7FC10-9C95-42E5-ADC4-B637B56793B6}" dt="2023-10-02T09:44:26.783" v="2066"/>
        <pc:sldMkLst>
          <pc:docMk/>
          <pc:sldMk cId="3110777341" sldId="1512"/>
        </pc:sldMkLst>
      </pc:sldChg>
      <pc:sldChg chg="add del">
        <pc:chgData name="Buchegger, Dominik" userId="4419538d-6150-464b-ac11-eb0323261855" providerId="ADAL" clId="{4FF7FC10-9C95-42E5-ADC4-B637B56793B6}" dt="2023-10-02T09:44:26.783" v="2066"/>
        <pc:sldMkLst>
          <pc:docMk/>
          <pc:sldMk cId="421472600" sldId="1513"/>
        </pc:sldMkLst>
      </pc:sldChg>
      <pc:sldChg chg="add del">
        <pc:chgData name="Buchegger, Dominik" userId="4419538d-6150-464b-ac11-eb0323261855" providerId="ADAL" clId="{4FF7FC10-9C95-42E5-ADC4-B637B56793B6}" dt="2023-10-02T09:45:38.158" v="2083" actId="47"/>
        <pc:sldMkLst>
          <pc:docMk/>
          <pc:sldMk cId="1499470828" sldId="1513"/>
        </pc:sldMkLst>
      </pc:sldChg>
      <pc:sldChg chg="add del">
        <pc:chgData name="Buchegger, Dominik" userId="4419538d-6150-464b-ac11-eb0323261855" providerId="ADAL" clId="{4FF7FC10-9C95-42E5-ADC4-B637B56793B6}" dt="2023-10-02T09:45:38.158" v="2083" actId="47"/>
        <pc:sldMkLst>
          <pc:docMk/>
          <pc:sldMk cId="2924008123" sldId="1514"/>
        </pc:sldMkLst>
      </pc:sldChg>
      <pc:sldChg chg="add del">
        <pc:chgData name="Buchegger, Dominik" userId="4419538d-6150-464b-ac11-eb0323261855" providerId="ADAL" clId="{4FF7FC10-9C95-42E5-ADC4-B637B56793B6}" dt="2023-10-02T09:44:26.783" v="2066"/>
        <pc:sldMkLst>
          <pc:docMk/>
          <pc:sldMk cId="2964788141" sldId="1514"/>
        </pc:sldMkLst>
      </pc:sldChg>
      <pc:sldChg chg="add del">
        <pc:chgData name="Buchegger, Dominik" userId="4419538d-6150-464b-ac11-eb0323261855" providerId="ADAL" clId="{4FF7FC10-9C95-42E5-ADC4-B637B56793B6}" dt="2023-10-02T09:46:02.186" v="2090" actId="47"/>
        <pc:sldMkLst>
          <pc:docMk/>
          <pc:sldMk cId="507396590" sldId="1515"/>
        </pc:sldMkLst>
      </pc:sldChg>
      <pc:sldChg chg="add del">
        <pc:chgData name="Buchegger, Dominik" userId="4419538d-6150-464b-ac11-eb0323261855" providerId="ADAL" clId="{4FF7FC10-9C95-42E5-ADC4-B637B56793B6}" dt="2023-10-02T09:44:26.783" v="2066"/>
        <pc:sldMkLst>
          <pc:docMk/>
          <pc:sldMk cId="1713163214" sldId="1515"/>
        </pc:sldMkLst>
      </pc:sldChg>
      <pc:sldMasterChg chg="delSldLayout">
        <pc:chgData name="Buchegger, Dominik" userId="4419538d-6150-464b-ac11-eb0323261855" providerId="ADAL" clId="{4FF7FC10-9C95-42E5-ADC4-B637B56793B6}" dt="2023-10-02T09:28:51.270" v="2025" actId="47"/>
        <pc:sldMasterMkLst>
          <pc:docMk/>
          <pc:sldMasterMk cId="4246037650" sldId="2147483660"/>
        </pc:sldMasterMkLst>
        <pc:sldLayoutChg chg="del">
          <pc:chgData name="Buchegger, Dominik" userId="4419538d-6150-464b-ac11-eb0323261855" providerId="ADAL" clId="{4FF7FC10-9C95-42E5-ADC4-B637B56793B6}" dt="2023-10-02T09:28:51.270" v="2025" actId="47"/>
          <pc:sldLayoutMkLst>
            <pc:docMk/>
            <pc:sldMasterMk cId="4246037650" sldId="2147483660"/>
            <pc:sldLayoutMk cId="152291453" sldId="2147483707"/>
          </pc:sldLayoutMkLst>
        </pc:sldLayoutChg>
      </pc:sldMasterChg>
    </pc:docChg>
  </pc:docChgLst>
  <pc:docChgLst>
    <pc:chgData name="Dominik Buchegger" userId="7f2052fac20aabcc" providerId="LiveId" clId="{D17EDC16-E14E-4E9C-8D3E-EABFA8038E36}"/>
    <pc:docChg chg="undo custSel addSld delSld modSld">
      <pc:chgData name="Dominik Buchegger" userId="7f2052fac20aabcc" providerId="LiveId" clId="{D17EDC16-E14E-4E9C-8D3E-EABFA8038E36}" dt="2023-10-12T13:44:02.877" v="178"/>
      <pc:docMkLst>
        <pc:docMk/>
      </pc:docMkLst>
      <pc:sldChg chg="modSp mod">
        <pc:chgData name="Dominik Buchegger" userId="7f2052fac20aabcc" providerId="LiveId" clId="{D17EDC16-E14E-4E9C-8D3E-EABFA8038E36}" dt="2023-10-12T13:39:36.068" v="51" actId="5793"/>
        <pc:sldMkLst>
          <pc:docMk/>
          <pc:sldMk cId="2038474157" sldId="266"/>
        </pc:sldMkLst>
        <pc:spChg chg="mod">
          <ac:chgData name="Dominik Buchegger" userId="7f2052fac20aabcc" providerId="LiveId" clId="{D17EDC16-E14E-4E9C-8D3E-EABFA8038E36}" dt="2023-10-12T13:39:36.068" v="51" actId="5793"/>
          <ac:spMkLst>
            <pc:docMk/>
            <pc:sldMk cId="2038474157" sldId="266"/>
            <ac:spMk id="2" creationId="{D2C16DE5-16C7-46BC-9A07-F2E4099DED56}"/>
          </ac:spMkLst>
        </pc:spChg>
      </pc:sldChg>
      <pc:sldChg chg="addSp modSp mod">
        <pc:chgData name="Dominik Buchegger" userId="7f2052fac20aabcc" providerId="LiveId" clId="{D17EDC16-E14E-4E9C-8D3E-EABFA8038E36}" dt="2023-10-12T13:40:10.013" v="57" actId="207"/>
        <pc:sldMkLst>
          <pc:docMk/>
          <pc:sldMk cId="403942813" sldId="271"/>
        </pc:sldMkLst>
        <pc:spChg chg="mod">
          <ac:chgData name="Dominik Buchegger" userId="7f2052fac20aabcc" providerId="LiveId" clId="{D17EDC16-E14E-4E9C-8D3E-EABFA8038E36}" dt="2023-10-12T13:39:56.870" v="55" actId="20577"/>
          <ac:spMkLst>
            <pc:docMk/>
            <pc:sldMk cId="403942813" sldId="271"/>
            <ac:spMk id="2" creationId="{F6B7D96D-66B8-41BC-B879-E1D0BD669620}"/>
          </ac:spMkLst>
        </pc:spChg>
        <pc:spChg chg="mod">
          <ac:chgData name="Dominik Buchegger" userId="7f2052fac20aabcc" providerId="LiveId" clId="{D17EDC16-E14E-4E9C-8D3E-EABFA8038E36}" dt="2023-10-12T13:40:10.013" v="57" actId="207"/>
          <ac:spMkLst>
            <pc:docMk/>
            <pc:sldMk cId="403942813" sldId="271"/>
            <ac:spMk id="3" creationId="{06399AC7-7FC2-43B8-8381-1D8BD2A049B2}"/>
          </ac:spMkLst>
        </pc:spChg>
        <pc:picChg chg="add mod">
          <ac:chgData name="Dominik Buchegger" userId="7f2052fac20aabcc" providerId="LiveId" clId="{D17EDC16-E14E-4E9C-8D3E-EABFA8038E36}" dt="2023-10-12T13:40:01.206" v="56"/>
          <ac:picMkLst>
            <pc:docMk/>
            <pc:sldMk cId="403942813" sldId="271"/>
            <ac:picMk id="5" creationId="{CE17A2D2-21E8-6C95-AB0A-D9D57C17A5BA}"/>
          </ac:picMkLst>
        </pc:picChg>
      </pc:sldChg>
      <pc:sldChg chg="add">
        <pc:chgData name="Dominik Buchegger" userId="7f2052fac20aabcc" providerId="LiveId" clId="{D17EDC16-E14E-4E9C-8D3E-EABFA8038E36}" dt="2023-10-12T13:41:51.493" v="155"/>
        <pc:sldMkLst>
          <pc:docMk/>
          <pc:sldMk cId="326644981" sldId="301"/>
        </pc:sldMkLst>
      </pc:sldChg>
      <pc:sldChg chg="add">
        <pc:chgData name="Dominik Buchegger" userId="7f2052fac20aabcc" providerId="LiveId" clId="{D17EDC16-E14E-4E9C-8D3E-EABFA8038E36}" dt="2023-10-12T13:41:51.493" v="155"/>
        <pc:sldMkLst>
          <pc:docMk/>
          <pc:sldMk cId="3397543775" sldId="302"/>
        </pc:sldMkLst>
      </pc:sldChg>
      <pc:sldChg chg="add">
        <pc:chgData name="Dominik Buchegger" userId="7f2052fac20aabcc" providerId="LiveId" clId="{D17EDC16-E14E-4E9C-8D3E-EABFA8038E36}" dt="2023-10-12T13:41:51.493" v="155"/>
        <pc:sldMkLst>
          <pc:docMk/>
          <pc:sldMk cId="3682573708" sldId="303"/>
        </pc:sldMkLst>
      </pc:sldChg>
      <pc:sldChg chg="add">
        <pc:chgData name="Dominik Buchegger" userId="7f2052fac20aabcc" providerId="LiveId" clId="{D17EDC16-E14E-4E9C-8D3E-EABFA8038E36}" dt="2023-10-12T13:41:51.493" v="155"/>
        <pc:sldMkLst>
          <pc:docMk/>
          <pc:sldMk cId="531092861" sldId="304"/>
        </pc:sldMkLst>
      </pc:sldChg>
      <pc:sldChg chg="add">
        <pc:chgData name="Dominik Buchegger" userId="7f2052fac20aabcc" providerId="LiveId" clId="{D17EDC16-E14E-4E9C-8D3E-EABFA8038E36}" dt="2023-10-12T13:41:51.493" v="155"/>
        <pc:sldMkLst>
          <pc:docMk/>
          <pc:sldMk cId="521506971" sldId="306"/>
        </pc:sldMkLst>
      </pc:sldChg>
      <pc:sldChg chg="del">
        <pc:chgData name="Dominik Buchegger" userId="7f2052fac20aabcc" providerId="LiveId" clId="{D17EDC16-E14E-4E9C-8D3E-EABFA8038E36}" dt="2023-10-12T13:39:17.303" v="23" actId="47"/>
        <pc:sldMkLst>
          <pc:docMk/>
          <pc:sldMk cId="247457547" sldId="393"/>
        </pc:sldMkLst>
      </pc:sldChg>
      <pc:sldChg chg="del">
        <pc:chgData name="Dominik Buchegger" userId="7f2052fac20aabcc" providerId="LiveId" clId="{D17EDC16-E14E-4E9C-8D3E-EABFA8038E36}" dt="2023-10-12T13:39:21.855" v="30" actId="47"/>
        <pc:sldMkLst>
          <pc:docMk/>
          <pc:sldMk cId="1497874562" sldId="396"/>
        </pc:sldMkLst>
      </pc:sldChg>
      <pc:sldChg chg="modSp mod">
        <pc:chgData name="Dominik Buchegger" userId="7f2052fac20aabcc" providerId="LiveId" clId="{D17EDC16-E14E-4E9C-8D3E-EABFA8038E36}" dt="2023-10-12T13:40:58.136" v="153" actId="20577"/>
        <pc:sldMkLst>
          <pc:docMk/>
          <pc:sldMk cId="3950133140" sldId="1425"/>
        </pc:sldMkLst>
        <pc:spChg chg="mod">
          <ac:chgData name="Dominik Buchegger" userId="7f2052fac20aabcc" providerId="LiveId" clId="{D17EDC16-E14E-4E9C-8D3E-EABFA8038E36}" dt="2023-10-12T13:40:58.136" v="153" actId="20577"/>
          <ac:spMkLst>
            <pc:docMk/>
            <pc:sldMk cId="3950133140" sldId="1425"/>
            <ac:spMk id="16" creationId="{909CA527-9C4E-4704-9579-AA53445EF11F}"/>
          </ac:spMkLst>
        </pc:spChg>
      </pc:sldChg>
      <pc:sldChg chg="modSp mod">
        <pc:chgData name="Dominik Buchegger" userId="7f2052fac20aabcc" providerId="LiveId" clId="{D17EDC16-E14E-4E9C-8D3E-EABFA8038E36}" dt="2023-10-12T13:38:49.391" v="9" actId="20577"/>
        <pc:sldMkLst>
          <pc:docMk/>
          <pc:sldMk cId="860905568" sldId="1461"/>
        </pc:sldMkLst>
        <pc:spChg chg="mod">
          <ac:chgData name="Dominik Buchegger" userId="7f2052fac20aabcc" providerId="LiveId" clId="{D17EDC16-E14E-4E9C-8D3E-EABFA8038E36}" dt="2023-10-12T13:38:49.391" v="9" actId="20577"/>
          <ac:spMkLst>
            <pc:docMk/>
            <pc:sldMk cId="860905568" sldId="1461"/>
            <ac:spMk id="2" creationId="{C36256A2-67B2-CA01-7417-6A9C17C6B307}"/>
          </ac:spMkLst>
        </pc:spChg>
      </pc:sldChg>
      <pc:sldChg chg="modSp mod">
        <pc:chgData name="Dominik Buchegger" userId="7f2052fac20aabcc" providerId="LiveId" clId="{D17EDC16-E14E-4E9C-8D3E-EABFA8038E36}" dt="2023-10-12T13:39:05.882" v="21" actId="20577"/>
        <pc:sldMkLst>
          <pc:docMk/>
          <pc:sldMk cId="1700766504" sldId="1464"/>
        </pc:sldMkLst>
        <pc:spChg chg="mod">
          <ac:chgData name="Dominik Buchegger" userId="7f2052fac20aabcc" providerId="LiveId" clId="{D17EDC16-E14E-4E9C-8D3E-EABFA8038E36}" dt="2023-10-12T13:39:05.882" v="21" actId="20577"/>
          <ac:spMkLst>
            <pc:docMk/>
            <pc:sldMk cId="1700766504" sldId="1464"/>
            <ac:spMk id="2" creationId="{C36256A2-67B2-CA01-7417-6A9C17C6B307}"/>
          </ac:spMkLst>
        </pc:spChg>
      </pc:sldChg>
      <pc:sldChg chg="modSp mod">
        <pc:chgData name="Dominik Buchegger" userId="7f2052fac20aabcc" providerId="LiveId" clId="{D17EDC16-E14E-4E9C-8D3E-EABFA8038E36}" dt="2023-10-12T13:40:18.157" v="59" actId="20577"/>
        <pc:sldMkLst>
          <pc:docMk/>
          <pc:sldMk cId="3108777804" sldId="1465"/>
        </pc:sldMkLst>
        <pc:spChg chg="mod">
          <ac:chgData name="Dominik Buchegger" userId="7f2052fac20aabcc" providerId="LiveId" clId="{D17EDC16-E14E-4E9C-8D3E-EABFA8038E36}" dt="2023-10-12T13:40:18.157" v="59" actId="20577"/>
          <ac:spMkLst>
            <pc:docMk/>
            <pc:sldMk cId="3108777804" sldId="1465"/>
            <ac:spMk id="2" creationId="{C36256A2-67B2-CA01-7417-6A9C17C6B307}"/>
          </ac:spMkLst>
        </pc:spChg>
      </pc:sldChg>
      <pc:sldChg chg="modSp del mod">
        <pc:chgData name="Dominik Buchegger" userId="7f2052fac20aabcc" providerId="LiveId" clId="{D17EDC16-E14E-4E9C-8D3E-EABFA8038E36}" dt="2023-10-12T13:42:18.537" v="158" actId="47"/>
        <pc:sldMkLst>
          <pc:docMk/>
          <pc:sldMk cId="2447692118" sldId="1480"/>
        </pc:sldMkLst>
        <pc:spChg chg="mod">
          <ac:chgData name="Dominik Buchegger" userId="7f2052fac20aabcc" providerId="LiveId" clId="{D17EDC16-E14E-4E9C-8D3E-EABFA8038E36}" dt="2023-10-12T13:39:32.117" v="47" actId="5793"/>
          <ac:spMkLst>
            <pc:docMk/>
            <pc:sldMk cId="2447692118" sldId="1480"/>
            <ac:spMk id="2" creationId="{76EA407A-0B5B-9B6F-C9D4-877962AE18C5}"/>
          </ac:spMkLst>
        </pc:spChg>
      </pc:sldChg>
      <pc:sldChg chg="del">
        <pc:chgData name="Dominik Buchegger" userId="7f2052fac20aabcc" providerId="LiveId" clId="{D17EDC16-E14E-4E9C-8D3E-EABFA8038E36}" dt="2023-10-12T13:39:18.568" v="25" actId="47"/>
        <pc:sldMkLst>
          <pc:docMk/>
          <pc:sldMk cId="3964502424" sldId="1488"/>
        </pc:sldMkLst>
      </pc:sldChg>
      <pc:sldChg chg="del">
        <pc:chgData name="Dominik Buchegger" userId="7f2052fac20aabcc" providerId="LiveId" clId="{D17EDC16-E14E-4E9C-8D3E-EABFA8038E36}" dt="2023-10-12T13:39:19.229" v="26" actId="47"/>
        <pc:sldMkLst>
          <pc:docMk/>
          <pc:sldMk cId="3279543381" sldId="1489"/>
        </pc:sldMkLst>
      </pc:sldChg>
      <pc:sldChg chg="del">
        <pc:chgData name="Dominik Buchegger" userId="7f2052fac20aabcc" providerId="LiveId" clId="{D17EDC16-E14E-4E9C-8D3E-EABFA8038E36}" dt="2023-10-12T13:39:20.018" v="27" actId="47"/>
        <pc:sldMkLst>
          <pc:docMk/>
          <pc:sldMk cId="2372438867" sldId="1490"/>
        </pc:sldMkLst>
      </pc:sldChg>
      <pc:sldChg chg="del">
        <pc:chgData name="Dominik Buchegger" userId="7f2052fac20aabcc" providerId="LiveId" clId="{D17EDC16-E14E-4E9C-8D3E-EABFA8038E36}" dt="2023-10-12T13:39:20.646" v="28" actId="47"/>
        <pc:sldMkLst>
          <pc:docMk/>
          <pc:sldMk cId="2879652387" sldId="1491"/>
        </pc:sldMkLst>
      </pc:sldChg>
      <pc:sldChg chg="modSp mod">
        <pc:chgData name="Dominik Buchegger" userId="7f2052fac20aabcc" providerId="LiveId" clId="{D17EDC16-E14E-4E9C-8D3E-EABFA8038E36}" dt="2023-10-12T13:38:59.792" v="14" actId="20577"/>
        <pc:sldMkLst>
          <pc:docMk/>
          <pc:sldMk cId="1352991866" sldId="1492"/>
        </pc:sldMkLst>
        <pc:spChg chg="mod">
          <ac:chgData name="Dominik Buchegger" userId="7f2052fac20aabcc" providerId="LiveId" clId="{D17EDC16-E14E-4E9C-8D3E-EABFA8038E36}" dt="2023-10-12T13:38:56.443" v="13" actId="20577"/>
          <ac:spMkLst>
            <pc:docMk/>
            <pc:sldMk cId="1352991866" sldId="1492"/>
            <ac:spMk id="3" creationId="{811F6EC9-ECF3-006B-D232-CFD08585C842}"/>
          </ac:spMkLst>
        </pc:spChg>
        <pc:spChg chg="mod">
          <ac:chgData name="Dominik Buchegger" userId="7f2052fac20aabcc" providerId="LiveId" clId="{D17EDC16-E14E-4E9C-8D3E-EABFA8038E36}" dt="2023-10-12T13:38:59.792" v="14" actId="20577"/>
          <ac:spMkLst>
            <pc:docMk/>
            <pc:sldMk cId="1352991866" sldId="1492"/>
            <ac:spMk id="8" creationId="{E0EB712D-88FF-652F-AD07-EBE500FC8B72}"/>
          </ac:spMkLst>
        </pc:spChg>
      </pc:sldChg>
      <pc:sldChg chg="del">
        <pc:chgData name="Dominik Buchegger" userId="7f2052fac20aabcc" providerId="LiveId" clId="{D17EDC16-E14E-4E9C-8D3E-EABFA8038E36}" dt="2023-10-12T13:39:21.385" v="29" actId="47"/>
        <pc:sldMkLst>
          <pc:docMk/>
          <pc:sldMk cId="2395176737" sldId="1493"/>
        </pc:sldMkLst>
      </pc:sldChg>
      <pc:sldChg chg="del">
        <pc:chgData name="Dominik Buchegger" userId="7f2052fac20aabcc" providerId="LiveId" clId="{D17EDC16-E14E-4E9C-8D3E-EABFA8038E36}" dt="2023-10-12T13:39:16.232" v="22" actId="47"/>
        <pc:sldMkLst>
          <pc:docMk/>
          <pc:sldMk cId="1037963299" sldId="1494"/>
        </pc:sldMkLst>
      </pc:sldChg>
      <pc:sldChg chg="del">
        <pc:chgData name="Dominik Buchegger" userId="7f2052fac20aabcc" providerId="LiveId" clId="{D17EDC16-E14E-4E9C-8D3E-EABFA8038E36}" dt="2023-10-12T13:39:22.385" v="31" actId="47"/>
        <pc:sldMkLst>
          <pc:docMk/>
          <pc:sldMk cId="1744814320" sldId="1495"/>
        </pc:sldMkLst>
      </pc:sldChg>
      <pc:sldChg chg="add">
        <pc:chgData name="Dominik Buchegger" userId="7f2052fac20aabcc" providerId="LiveId" clId="{D17EDC16-E14E-4E9C-8D3E-EABFA8038E36}" dt="2023-10-12T13:41:25.109" v="154"/>
        <pc:sldMkLst>
          <pc:docMk/>
          <pc:sldMk cId="4139329431" sldId="1497"/>
        </pc:sldMkLst>
      </pc:sldChg>
      <pc:sldChg chg="modSp mod">
        <pc:chgData name="Dominik Buchegger" userId="7f2052fac20aabcc" providerId="LiveId" clId="{D17EDC16-E14E-4E9C-8D3E-EABFA8038E36}" dt="2023-10-12T13:39:25.924" v="33" actId="20577"/>
        <pc:sldMkLst>
          <pc:docMk/>
          <pc:sldMk cId="2299432622" sldId="1499"/>
        </pc:sldMkLst>
        <pc:spChg chg="mod">
          <ac:chgData name="Dominik Buchegger" userId="7f2052fac20aabcc" providerId="LiveId" clId="{D17EDC16-E14E-4E9C-8D3E-EABFA8038E36}" dt="2023-10-12T13:39:25.924" v="33" actId="20577"/>
          <ac:spMkLst>
            <pc:docMk/>
            <pc:sldMk cId="2299432622" sldId="1499"/>
            <ac:spMk id="2" creationId="{76EA407A-0B5B-9B6F-C9D4-877962AE18C5}"/>
          </ac:spMkLst>
        </pc:spChg>
      </pc:sldChg>
      <pc:sldChg chg="del">
        <pc:chgData name="Dominik Buchegger" userId="7f2052fac20aabcc" providerId="LiveId" clId="{D17EDC16-E14E-4E9C-8D3E-EABFA8038E36}" dt="2023-10-12T13:39:17.790" v="24" actId="47"/>
        <pc:sldMkLst>
          <pc:docMk/>
          <pc:sldMk cId="2360417348" sldId="1501"/>
        </pc:sldMkLst>
      </pc:sldChg>
      <pc:sldChg chg="modSp mod">
        <pc:chgData name="Dominik Buchegger" userId="7f2052fac20aabcc" providerId="LiveId" clId="{D17EDC16-E14E-4E9C-8D3E-EABFA8038E36}" dt="2023-10-12T13:38:35.824" v="1" actId="20577"/>
        <pc:sldMkLst>
          <pc:docMk/>
          <pc:sldMk cId="2591279201" sldId="1502"/>
        </pc:sldMkLst>
        <pc:spChg chg="mod">
          <ac:chgData name="Dominik Buchegger" userId="7f2052fac20aabcc" providerId="LiveId" clId="{D17EDC16-E14E-4E9C-8D3E-EABFA8038E36}" dt="2023-10-12T13:38:35.824" v="1" actId="20577"/>
          <ac:spMkLst>
            <pc:docMk/>
            <pc:sldMk cId="2591279201" sldId="1502"/>
            <ac:spMk id="13" creationId="{0C11E479-9B3A-42D2-A07C-80F9E924336D}"/>
          </ac:spMkLst>
        </pc:spChg>
      </pc:sldChg>
      <pc:sldChg chg="modSp mod">
        <pc:chgData name="Dominik Buchegger" userId="7f2052fac20aabcc" providerId="LiveId" clId="{D17EDC16-E14E-4E9C-8D3E-EABFA8038E36}" dt="2023-10-12T13:43:26.651" v="168" actId="20577"/>
        <pc:sldMkLst>
          <pc:docMk/>
          <pc:sldMk cId="2517475338" sldId="1503"/>
        </pc:sldMkLst>
        <pc:spChg chg="mod">
          <ac:chgData name="Dominik Buchegger" userId="7f2052fac20aabcc" providerId="LiveId" clId="{D17EDC16-E14E-4E9C-8D3E-EABFA8038E36}" dt="2023-10-12T13:43:26.651" v="168" actId="20577"/>
          <ac:spMkLst>
            <pc:docMk/>
            <pc:sldMk cId="2517475338" sldId="1503"/>
            <ac:spMk id="2" creationId="{38C104DD-55A5-D5D7-68B1-A81097757DA7}"/>
          </ac:spMkLst>
        </pc:spChg>
      </pc:sldChg>
      <pc:sldChg chg="del">
        <pc:chgData name="Dominik Buchegger" userId="7f2052fac20aabcc" providerId="LiveId" clId="{D17EDC16-E14E-4E9C-8D3E-EABFA8038E36}" dt="2023-10-12T13:39:01.576" v="15" actId="47"/>
        <pc:sldMkLst>
          <pc:docMk/>
          <pc:sldMk cId="4256595195" sldId="1504"/>
        </pc:sldMkLst>
      </pc:sldChg>
      <pc:sldChg chg="add">
        <pc:chgData name="Dominik Buchegger" userId="7f2052fac20aabcc" providerId="LiveId" clId="{D17EDC16-E14E-4E9C-8D3E-EABFA8038E36}" dt="2023-10-12T13:41:51.493" v="155"/>
        <pc:sldMkLst>
          <pc:docMk/>
          <pc:sldMk cId="915735580" sldId="1505"/>
        </pc:sldMkLst>
      </pc:sldChg>
      <pc:sldChg chg="del">
        <pc:chgData name="Dominik Buchegger" userId="7f2052fac20aabcc" providerId="LiveId" clId="{D17EDC16-E14E-4E9C-8D3E-EABFA8038E36}" dt="2023-10-12T13:39:02.240" v="16" actId="47"/>
        <pc:sldMkLst>
          <pc:docMk/>
          <pc:sldMk cId="1585556848" sldId="1505"/>
        </pc:sldMkLst>
      </pc:sldChg>
      <pc:sldChg chg="del">
        <pc:chgData name="Dominik Buchegger" userId="7f2052fac20aabcc" providerId="LiveId" clId="{D17EDC16-E14E-4E9C-8D3E-EABFA8038E36}" dt="2023-10-12T13:39:02.768" v="17" actId="47"/>
        <pc:sldMkLst>
          <pc:docMk/>
          <pc:sldMk cId="2389986332" sldId="1506"/>
        </pc:sldMkLst>
      </pc:sldChg>
      <pc:sldChg chg="setBg">
        <pc:chgData name="Dominik Buchegger" userId="7f2052fac20aabcc" providerId="LiveId" clId="{D17EDC16-E14E-4E9C-8D3E-EABFA8038E36}" dt="2023-10-12T13:39:49.547" v="52"/>
        <pc:sldMkLst>
          <pc:docMk/>
          <pc:sldMk cId="1919319757" sldId="1508"/>
        </pc:sldMkLst>
      </pc:sldChg>
      <pc:sldChg chg="add">
        <pc:chgData name="Dominik Buchegger" userId="7f2052fac20aabcc" providerId="LiveId" clId="{D17EDC16-E14E-4E9C-8D3E-EABFA8038E36}" dt="2023-10-12T13:41:51.493" v="155"/>
        <pc:sldMkLst>
          <pc:docMk/>
          <pc:sldMk cId="980541285" sldId="1510"/>
        </pc:sldMkLst>
      </pc:sldChg>
      <pc:sldChg chg="add">
        <pc:chgData name="Dominik Buchegger" userId="7f2052fac20aabcc" providerId="LiveId" clId="{D17EDC16-E14E-4E9C-8D3E-EABFA8038E36}" dt="2023-10-12T13:41:51.493" v="155"/>
        <pc:sldMkLst>
          <pc:docMk/>
          <pc:sldMk cId="1339548901" sldId="1511"/>
        </pc:sldMkLst>
      </pc:sldChg>
      <pc:sldChg chg="add">
        <pc:chgData name="Dominik Buchegger" userId="7f2052fac20aabcc" providerId="LiveId" clId="{D17EDC16-E14E-4E9C-8D3E-EABFA8038E36}" dt="2023-10-12T13:43:18.871" v="163"/>
        <pc:sldMkLst>
          <pc:docMk/>
          <pc:sldMk cId="223196536" sldId="1512"/>
        </pc:sldMkLst>
      </pc:sldChg>
      <pc:sldChg chg="add">
        <pc:chgData name="Dominik Buchegger" userId="7f2052fac20aabcc" providerId="LiveId" clId="{D17EDC16-E14E-4E9C-8D3E-EABFA8038E36}" dt="2023-10-12T13:41:25.109" v="154"/>
        <pc:sldMkLst>
          <pc:docMk/>
          <pc:sldMk cId="3597235564" sldId="1513"/>
        </pc:sldMkLst>
      </pc:sldChg>
      <pc:sldChg chg="add">
        <pc:chgData name="Dominik Buchegger" userId="7f2052fac20aabcc" providerId="LiveId" clId="{D17EDC16-E14E-4E9C-8D3E-EABFA8038E36}" dt="2023-10-12T13:41:25.109" v="154"/>
        <pc:sldMkLst>
          <pc:docMk/>
          <pc:sldMk cId="3000516781" sldId="1514"/>
        </pc:sldMkLst>
      </pc:sldChg>
      <pc:sldChg chg="add">
        <pc:chgData name="Dominik Buchegger" userId="7f2052fac20aabcc" providerId="LiveId" clId="{D17EDC16-E14E-4E9C-8D3E-EABFA8038E36}" dt="2023-10-12T13:41:25.109" v="154"/>
        <pc:sldMkLst>
          <pc:docMk/>
          <pc:sldMk cId="2438507487" sldId="1515"/>
        </pc:sldMkLst>
      </pc:sldChg>
      <pc:sldChg chg="add">
        <pc:chgData name="Dominik Buchegger" userId="7f2052fac20aabcc" providerId="LiveId" clId="{D17EDC16-E14E-4E9C-8D3E-EABFA8038E36}" dt="2023-10-12T13:41:25.109" v="154"/>
        <pc:sldMkLst>
          <pc:docMk/>
          <pc:sldMk cId="955680592" sldId="1516"/>
        </pc:sldMkLst>
      </pc:sldChg>
      <pc:sldChg chg="add">
        <pc:chgData name="Dominik Buchegger" userId="7f2052fac20aabcc" providerId="LiveId" clId="{D17EDC16-E14E-4E9C-8D3E-EABFA8038E36}" dt="2023-10-12T13:41:51.493" v="155"/>
        <pc:sldMkLst>
          <pc:docMk/>
          <pc:sldMk cId="1996384533" sldId="1517"/>
        </pc:sldMkLst>
      </pc:sldChg>
      <pc:sldChg chg="add">
        <pc:chgData name="Dominik Buchegger" userId="7f2052fac20aabcc" providerId="LiveId" clId="{D17EDC16-E14E-4E9C-8D3E-EABFA8038E36}" dt="2023-10-12T13:41:51.493" v="155"/>
        <pc:sldMkLst>
          <pc:docMk/>
          <pc:sldMk cId="3712458257" sldId="1518"/>
        </pc:sldMkLst>
      </pc:sldChg>
      <pc:sldChg chg="add">
        <pc:chgData name="Dominik Buchegger" userId="7f2052fac20aabcc" providerId="LiveId" clId="{D17EDC16-E14E-4E9C-8D3E-EABFA8038E36}" dt="2023-10-12T13:41:51.493" v="155"/>
        <pc:sldMkLst>
          <pc:docMk/>
          <pc:sldMk cId="3552734484" sldId="1519"/>
        </pc:sldMkLst>
      </pc:sldChg>
      <pc:sldChg chg="add">
        <pc:chgData name="Dominik Buchegger" userId="7f2052fac20aabcc" providerId="LiveId" clId="{D17EDC16-E14E-4E9C-8D3E-EABFA8038E36}" dt="2023-10-12T13:41:51.493" v="155"/>
        <pc:sldMkLst>
          <pc:docMk/>
          <pc:sldMk cId="1826951064" sldId="1520"/>
        </pc:sldMkLst>
      </pc:sldChg>
      <pc:sldChg chg="delSp modSp add mod">
        <pc:chgData name="Dominik Buchegger" userId="7f2052fac20aabcc" providerId="LiveId" clId="{D17EDC16-E14E-4E9C-8D3E-EABFA8038E36}" dt="2023-10-12T13:43:54.372" v="175" actId="20577"/>
        <pc:sldMkLst>
          <pc:docMk/>
          <pc:sldMk cId="1594977143" sldId="1521"/>
        </pc:sldMkLst>
        <pc:spChg chg="mod">
          <ac:chgData name="Dominik Buchegger" userId="7f2052fac20aabcc" providerId="LiveId" clId="{D17EDC16-E14E-4E9C-8D3E-EABFA8038E36}" dt="2023-10-12T13:43:51.246" v="173" actId="27636"/>
          <ac:spMkLst>
            <pc:docMk/>
            <pc:sldMk cId="1594977143" sldId="1521"/>
            <ac:spMk id="2" creationId="{76EA407A-0B5B-9B6F-C9D4-877962AE18C5}"/>
          </ac:spMkLst>
        </pc:spChg>
        <pc:spChg chg="mod">
          <ac:chgData name="Dominik Buchegger" userId="7f2052fac20aabcc" providerId="LiveId" clId="{D17EDC16-E14E-4E9C-8D3E-EABFA8038E36}" dt="2023-10-12T13:43:54.372" v="175" actId="20577"/>
          <ac:spMkLst>
            <pc:docMk/>
            <pc:sldMk cId="1594977143" sldId="1521"/>
            <ac:spMk id="3" creationId="{DB798E7F-D0FE-57B3-4521-9426C485AA37}"/>
          </ac:spMkLst>
        </pc:spChg>
        <pc:picChg chg="del">
          <ac:chgData name="Dominik Buchegger" userId="7f2052fac20aabcc" providerId="LiveId" clId="{D17EDC16-E14E-4E9C-8D3E-EABFA8038E36}" dt="2023-10-12T13:43:52.212" v="174" actId="478"/>
          <ac:picMkLst>
            <pc:docMk/>
            <pc:sldMk cId="1594977143" sldId="1521"/>
            <ac:picMk id="4" creationId="{F3BDE2B0-CA21-F63E-85B8-215A13A67B91}"/>
          </ac:picMkLst>
        </pc:picChg>
      </pc:sldChg>
      <pc:sldChg chg="add">
        <pc:chgData name="Dominik Buchegger" userId="7f2052fac20aabcc" providerId="LiveId" clId="{D17EDC16-E14E-4E9C-8D3E-EABFA8038E36}" dt="2023-10-12T13:43:18.871" v="163"/>
        <pc:sldMkLst>
          <pc:docMk/>
          <pc:sldMk cId="1511887388" sldId="1522"/>
        </pc:sldMkLst>
      </pc:sldChg>
      <pc:sldChg chg="add">
        <pc:chgData name="Dominik Buchegger" userId="7f2052fac20aabcc" providerId="LiveId" clId="{D17EDC16-E14E-4E9C-8D3E-EABFA8038E36}" dt="2023-10-12T13:43:18.871" v="163"/>
        <pc:sldMkLst>
          <pc:docMk/>
          <pc:sldMk cId="3803677821" sldId="1523"/>
        </pc:sldMkLst>
      </pc:sldChg>
      <pc:sldChg chg="new del">
        <pc:chgData name="Dominik Buchegger" userId="7f2052fac20aabcc" providerId="LiveId" clId="{D17EDC16-E14E-4E9C-8D3E-EABFA8038E36}" dt="2023-10-12T13:43:45.056" v="170" actId="680"/>
        <pc:sldMkLst>
          <pc:docMk/>
          <pc:sldMk cId="2045482294" sldId="1524"/>
        </pc:sldMkLst>
      </pc:sldChg>
      <pc:sldChg chg="add">
        <pc:chgData name="Dominik Buchegger" userId="7f2052fac20aabcc" providerId="LiveId" clId="{D17EDC16-E14E-4E9C-8D3E-EABFA8038E36}" dt="2023-10-12T13:43:45.796" v="171"/>
        <pc:sldMkLst>
          <pc:docMk/>
          <pc:sldMk cId="3536400902" sldId="1524"/>
        </pc:sldMkLst>
      </pc:sldChg>
      <pc:sldChg chg="add">
        <pc:chgData name="Dominik Buchegger" userId="7f2052fac20aabcc" providerId="LiveId" clId="{D17EDC16-E14E-4E9C-8D3E-EABFA8038E36}" dt="2023-10-12T13:43:45.796" v="171"/>
        <pc:sldMkLst>
          <pc:docMk/>
          <pc:sldMk cId="3096464946" sldId="1525"/>
        </pc:sldMkLst>
      </pc:sldChg>
      <pc:sldChg chg="add">
        <pc:chgData name="Dominik Buchegger" userId="7f2052fac20aabcc" providerId="LiveId" clId="{D17EDC16-E14E-4E9C-8D3E-EABFA8038E36}" dt="2023-10-12T13:43:45.796" v="171"/>
        <pc:sldMkLst>
          <pc:docMk/>
          <pc:sldMk cId="4065876868" sldId="1526"/>
        </pc:sldMkLst>
      </pc:sldChg>
      <pc:sldChg chg="add">
        <pc:chgData name="Dominik Buchegger" userId="7f2052fac20aabcc" providerId="LiveId" clId="{D17EDC16-E14E-4E9C-8D3E-EABFA8038E36}" dt="2023-10-12T13:43:45.796" v="171"/>
        <pc:sldMkLst>
          <pc:docMk/>
          <pc:sldMk cId="1313025417" sldId="1527"/>
        </pc:sldMkLst>
      </pc:sldChg>
      <pc:sldChg chg="add">
        <pc:chgData name="Dominik Buchegger" userId="7f2052fac20aabcc" providerId="LiveId" clId="{D17EDC16-E14E-4E9C-8D3E-EABFA8038E36}" dt="2023-10-12T13:43:45.796" v="171"/>
        <pc:sldMkLst>
          <pc:docMk/>
          <pc:sldMk cId="2052967129" sldId="1528"/>
        </pc:sldMkLst>
      </pc:sldChg>
      <pc:sldChg chg="add">
        <pc:chgData name="Dominik Buchegger" userId="7f2052fac20aabcc" providerId="LiveId" clId="{D17EDC16-E14E-4E9C-8D3E-EABFA8038E36}" dt="2023-10-12T13:43:45.796" v="171"/>
        <pc:sldMkLst>
          <pc:docMk/>
          <pc:sldMk cId="3714999323" sldId="1529"/>
        </pc:sldMkLst>
      </pc:sldChg>
      <pc:sldChg chg="add">
        <pc:chgData name="Dominik Buchegger" userId="7f2052fac20aabcc" providerId="LiveId" clId="{D17EDC16-E14E-4E9C-8D3E-EABFA8038E36}" dt="2023-10-12T13:44:02.877" v="178"/>
        <pc:sldMkLst>
          <pc:docMk/>
          <pc:sldMk cId="1344915621" sldId="1530"/>
        </pc:sldMkLst>
      </pc:sldChg>
      <pc:sldChg chg="add del">
        <pc:chgData name="Dominik Buchegger" userId="7f2052fac20aabcc" providerId="LiveId" clId="{D17EDC16-E14E-4E9C-8D3E-EABFA8038E36}" dt="2023-10-12T13:43:59.435" v="177"/>
        <pc:sldMkLst>
          <pc:docMk/>
          <pc:sldMk cId="4057658395" sldId="1530"/>
        </pc:sldMkLst>
      </pc:sldChg>
      <pc:sldMasterChg chg="delSldLayout">
        <pc:chgData name="Dominik Buchegger" userId="7f2052fac20aabcc" providerId="LiveId" clId="{D17EDC16-E14E-4E9C-8D3E-EABFA8038E36}" dt="2023-10-12T13:39:17.303" v="23" actId="47"/>
        <pc:sldMasterMkLst>
          <pc:docMk/>
          <pc:sldMasterMk cId="4246037650" sldId="2147483660"/>
        </pc:sldMasterMkLst>
        <pc:sldLayoutChg chg="del">
          <pc:chgData name="Dominik Buchegger" userId="7f2052fac20aabcc" providerId="LiveId" clId="{D17EDC16-E14E-4E9C-8D3E-EABFA8038E36}" dt="2023-10-12T13:39:17.303" v="23" actId="47"/>
          <pc:sldLayoutMkLst>
            <pc:docMk/>
            <pc:sldMasterMk cId="4246037650" sldId="2147483660"/>
            <pc:sldLayoutMk cId="1339411644" sldId="2147483707"/>
          </pc:sldLayoutMkLst>
        </pc:sldLayoutChg>
      </pc:sldMasterChg>
    </pc:docChg>
  </pc:docChgLst>
  <pc:docChgLst>
    <pc:chgData name="Dominik Buchegger" userId="7f2052fac20aabcc" providerId="LiveId" clId="{CF54C7B0-0C24-437E-AEC1-F774AC07306D}"/>
    <pc:docChg chg="undo redo custSel addSld delSld modSld sldOrd">
      <pc:chgData name="Dominik Buchegger" userId="7f2052fac20aabcc" providerId="LiveId" clId="{CF54C7B0-0C24-437E-AEC1-F774AC07306D}" dt="2023-10-17T10:45:54.301" v="4784" actId="478"/>
      <pc:docMkLst>
        <pc:docMk/>
      </pc:docMkLst>
      <pc:sldChg chg="del">
        <pc:chgData name="Dominik Buchegger" userId="7f2052fac20aabcc" providerId="LiveId" clId="{CF54C7B0-0C24-437E-AEC1-F774AC07306D}" dt="2023-10-12T14:55:23.615" v="1405" actId="2696"/>
        <pc:sldMkLst>
          <pc:docMk/>
          <pc:sldMk cId="2038474157" sldId="266"/>
        </pc:sldMkLst>
      </pc:sldChg>
      <pc:sldChg chg="add del">
        <pc:chgData name="Dominik Buchegger" userId="7f2052fac20aabcc" providerId="LiveId" clId="{CF54C7B0-0C24-437E-AEC1-F774AC07306D}" dt="2023-10-12T15:00:17.134" v="1445" actId="47"/>
        <pc:sldMkLst>
          <pc:docMk/>
          <pc:sldMk cId="4146315689" sldId="266"/>
        </pc:sldMkLst>
      </pc:sldChg>
      <pc:sldChg chg="add">
        <pc:chgData name="Dominik Buchegger" userId="7f2052fac20aabcc" providerId="LiveId" clId="{CF54C7B0-0C24-437E-AEC1-F774AC07306D}" dt="2023-10-12T14:55:26.995" v="1406"/>
        <pc:sldMkLst>
          <pc:docMk/>
          <pc:sldMk cId="23873344" sldId="301"/>
        </pc:sldMkLst>
      </pc:sldChg>
      <pc:sldChg chg="del">
        <pc:chgData name="Dominik Buchegger" userId="7f2052fac20aabcc" providerId="LiveId" clId="{CF54C7B0-0C24-437E-AEC1-F774AC07306D}" dt="2023-10-12T14:55:23.615" v="1405" actId="2696"/>
        <pc:sldMkLst>
          <pc:docMk/>
          <pc:sldMk cId="326644981" sldId="301"/>
        </pc:sldMkLst>
      </pc:sldChg>
      <pc:sldChg chg="add">
        <pc:chgData name="Dominik Buchegger" userId="7f2052fac20aabcc" providerId="LiveId" clId="{CF54C7B0-0C24-437E-AEC1-F774AC07306D}" dt="2023-10-12T14:55:26.995" v="1406"/>
        <pc:sldMkLst>
          <pc:docMk/>
          <pc:sldMk cId="2660062927" sldId="302"/>
        </pc:sldMkLst>
      </pc:sldChg>
      <pc:sldChg chg="del">
        <pc:chgData name="Dominik Buchegger" userId="7f2052fac20aabcc" providerId="LiveId" clId="{CF54C7B0-0C24-437E-AEC1-F774AC07306D}" dt="2023-10-12T14:55:23.615" v="1405" actId="2696"/>
        <pc:sldMkLst>
          <pc:docMk/>
          <pc:sldMk cId="3397543775" sldId="302"/>
        </pc:sldMkLst>
      </pc:sldChg>
      <pc:sldChg chg="add">
        <pc:chgData name="Dominik Buchegger" userId="7f2052fac20aabcc" providerId="LiveId" clId="{CF54C7B0-0C24-437E-AEC1-F774AC07306D}" dt="2023-10-12T14:55:26.995" v="1406"/>
        <pc:sldMkLst>
          <pc:docMk/>
          <pc:sldMk cId="420543241" sldId="303"/>
        </pc:sldMkLst>
      </pc:sldChg>
      <pc:sldChg chg="del">
        <pc:chgData name="Dominik Buchegger" userId="7f2052fac20aabcc" providerId="LiveId" clId="{CF54C7B0-0C24-437E-AEC1-F774AC07306D}" dt="2023-10-12T14:55:23.615" v="1405" actId="2696"/>
        <pc:sldMkLst>
          <pc:docMk/>
          <pc:sldMk cId="3682573708" sldId="303"/>
        </pc:sldMkLst>
      </pc:sldChg>
      <pc:sldChg chg="del">
        <pc:chgData name="Dominik Buchegger" userId="7f2052fac20aabcc" providerId="LiveId" clId="{CF54C7B0-0C24-437E-AEC1-F774AC07306D}" dt="2023-10-12T14:55:23.615" v="1405" actId="2696"/>
        <pc:sldMkLst>
          <pc:docMk/>
          <pc:sldMk cId="531092861" sldId="304"/>
        </pc:sldMkLst>
      </pc:sldChg>
      <pc:sldChg chg="add">
        <pc:chgData name="Dominik Buchegger" userId="7f2052fac20aabcc" providerId="LiveId" clId="{CF54C7B0-0C24-437E-AEC1-F774AC07306D}" dt="2023-10-12T14:55:26.995" v="1406"/>
        <pc:sldMkLst>
          <pc:docMk/>
          <pc:sldMk cId="1348316045" sldId="304"/>
        </pc:sldMkLst>
      </pc:sldChg>
      <pc:sldChg chg="del">
        <pc:chgData name="Dominik Buchegger" userId="7f2052fac20aabcc" providerId="LiveId" clId="{CF54C7B0-0C24-437E-AEC1-F774AC07306D}" dt="2023-10-12T14:55:23.615" v="1405" actId="2696"/>
        <pc:sldMkLst>
          <pc:docMk/>
          <pc:sldMk cId="521506971" sldId="306"/>
        </pc:sldMkLst>
      </pc:sldChg>
      <pc:sldChg chg="add">
        <pc:chgData name="Dominik Buchegger" userId="7f2052fac20aabcc" providerId="LiveId" clId="{CF54C7B0-0C24-437E-AEC1-F774AC07306D}" dt="2023-10-12T14:55:26.995" v="1406"/>
        <pc:sldMkLst>
          <pc:docMk/>
          <pc:sldMk cId="1445588967" sldId="306"/>
        </pc:sldMkLst>
      </pc:sldChg>
      <pc:sldChg chg="addSp delSp modSp">
        <pc:chgData name="Dominik Buchegger" userId="7f2052fac20aabcc" providerId="LiveId" clId="{CF54C7B0-0C24-437E-AEC1-F774AC07306D}" dt="2023-10-12T13:52:11.916" v="45"/>
        <pc:sldMkLst>
          <pc:docMk/>
          <pc:sldMk cId="860905568" sldId="1461"/>
        </pc:sldMkLst>
        <pc:picChg chg="add del mod">
          <ac:chgData name="Dominik Buchegger" userId="7f2052fac20aabcc" providerId="LiveId" clId="{CF54C7B0-0C24-437E-AEC1-F774AC07306D}" dt="2023-10-12T13:52:11.916" v="45"/>
          <ac:picMkLst>
            <pc:docMk/>
            <pc:sldMk cId="860905568" sldId="1461"/>
            <ac:picMk id="3" creationId="{5149BF26-9F32-31AD-496E-63E33DD8D15A}"/>
          </ac:picMkLst>
        </pc:picChg>
      </pc:sldChg>
      <pc:sldChg chg="addSp delSp modSp mod ord">
        <pc:chgData name="Dominik Buchegger" userId="7f2052fac20aabcc" providerId="LiveId" clId="{CF54C7B0-0C24-437E-AEC1-F774AC07306D}" dt="2023-10-12T14:06:56.043" v="1226" actId="1076"/>
        <pc:sldMkLst>
          <pc:docMk/>
          <pc:sldMk cId="1352991866" sldId="1492"/>
        </pc:sldMkLst>
        <pc:spChg chg="mod">
          <ac:chgData name="Dominik Buchegger" userId="7f2052fac20aabcc" providerId="LiveId" clId="{CF54C7B0-0C24-437E-AEC1-F774AC07306D}" dt="2023-10-12T14:05:17.191" v="1195" actId="113"/>
          <ac:spMkLst>
            <pc:docMk/>
            <pc:sldMk cId="1352991866" sldId="1492"/>
            <ac:spMk id="8" creationId="{E0EB712D-88FF-652F-AD07-EBE500FC8B72}"/>
          </ac:spMkLst>
        </pc:spChg>
        <pc:spChg chg="mod">
          <ac:chgData name="Dominik Buchegger" userId="7f2052fac20aabcc" providerId="LiveId" clId="{CF54C7B0-0C24-437E-AEC1-F774AC07306D}" dt="2023-10-12T13:58:17.511" v="680" actId="27636"/>
          <ac:spMkLst>
            <pc:docMk/>
            <pc:sldMk cId="1352991866" sldId="1492"/>
            <ac:spMk id="9" creationId="{59B53215-B6F1-5EC0-B1AC-A12EE89612BE}"/>
          </ac:spMkLst>
        </pc:spChg>
        <pc:picChg chg="add del mod modCrop">
          <ac:chgData name="Dominik Buchegger" userId="7f2052fac20aabcc" providerId="LiveId" clId="{CF54C7B0-0C24-437E-AEC1-F774AC07306D}" dt="2023-10-12T13:57:48.961" v="615" actId="478"/>
          <ac:picMkLst>
            <pc:docMk/>
            <pc:sldMk cId="1352991866" sldId="1492"/>
            <ac:picMk id="2" creationId="{CFCC4DC9-D956-15C5-8BA1-D6748698661D}"/>
          </ac:picMkLst>
        </pc:picChg>
        <pc:picChg chg="add mod">
          <ac:chgData name="Dominik Buchegger" userId="7f2052fac20aabcc" providerId="LiveId" clId="{CF54C7B0-0C24-437E-AEC1-F774AC07306D}" dt="2023-10-12T14:06:25.804" v="1216" actId="1076"/>
          <ac:picMkLst>
            <pc:docMk/>
            <pc:sldMk cId="1352991866" sldId="1492"/>
            <ac:picMk id="6" creationId="{E33B3B98-72F9-67E7-5250-036A489AF5DF}"/>
          </ac:picMkLst>
        </pc:picChg>
        <pc:picChg chg="add mod">
          <ac:chgData name="Dominik Buchegger" userId="7f2052fac20aabcc" providerId="LiveId" clId="{CF54C7B0-0C24-437E-AEC1-F774AC07306D}" dt="2023-10-12T14:06:56.043" v="1226" actId="1076"/>
          <ac:picMkLst>
            <pc:docMk/>
            <pc:sldMk cId="1352991866" sldId="1492"/>
            <ac:picMk id="7" creationId="{9C3A97D6-E3FB-4BE3-9E36-CFAA3B0AA1E4}"/>
          </ac:picMkLst>
        </pc:picChg>
      </pc:sldChg>
      <pc:sldChg chg="del">
        <pc:chgData name="Dominik Buchegger" userId="7f2052fac20aabcc" providerId="LiveId" clId="{CF54C7B0-0C24-437E-AEC1-F774AC07306D}" dt="2023-10-12T14:17:42.866" v="1399" actId="47"/>
        <pc:sldMkLst>
          <pc:docMk/>
          <pc:sldMk cId="4139329431" sldId="1497"/>
        </pc:sldMkLst>
      </pc:sldChg>
      <pc:sldChg chg="modSp mod">
        <pc:chgData name="Dominik Buchegger" userId="7f2052fac20aabcc" providerId="LiveId" clId="{CF54C7B0-0C24-437E-AEC1-F774AC07306D}" dt="2023-10-12T15:07:55.799" v="1487" actId="20577"/>
        <pc:sldMkLst>
          <pc:docMk/>
          <pc:sldMk cId="2299432622" sldId="1499"/>
        </pc:sldMkLst>
        <pc:spChg chg="mod">
          <ac:chgData name="Dominik Buchegger" userId="7f2052fac20aabcc" providerId="LiveId" clId="{CF54C7B0-0C24-437E-AEC1-F774AC07306D}" dt="2023-10-12T15:07:55.799" v="1487" actId="20577"/>
          <ac:spMkLst>
            <pc:docMk/>
            <pc:sldMk cId="2299432622" sldId="1499"/>
            <ac:spMk id="2" creationId="{76EA407A-0B5B-9B6F-C9D4-877962AE18C5}"/>
          </ac:spMkLst>
        </pc:spChg>
      </pc:sldChg>
      <pc:sldChg chg="del">
        <pc:chgData name="Dominik Buchegger" userId="7f2052fac20aabcc" providerId="LiveId" clId="{CF54C7B0-0C24-437E-AEC1-F774AC07306D}" dt="2023-10-12T14:55:23.615" v="1405" actId="2696"/>
        <pc:sldMkLst>
          <pc:docMk/>
          <pc:sldMk cId="915735580" sldId="1505"/>
        </pc:sldMkLst>
      </pc:sldChg>
      <pc:sldChg chg="add">
        <pc:chgData name="Dominik Buchegger" userId="7f2052fac20aabcc" providerId="LiveId" clId="{CF54C7B0-0C24-437E-AEC1-F774AC07306D}" dt="2023-10-12T14:55:26.995" v="1406"/>
        <pc:sldMkLst>
          <pc:docMk/>
          <pc:sldMk cId="2592209610" sldId="1505"/>
        </pc:sldMkLst>
      </pc:sldChg>
      <pc:sldChg chg="del">
        <pc:chgData name="Dominik Buchegger" userId="7f2052fac20aabcc" providerId="LiveId" clId="{CF54C7B0-0C24-437E-AEC1-F774AC07306D}" dt="2023-10-12T14:55:23.615" v="1405" actId="2696"/>
        <pc:sldMkLst>
          <pc:docMk/>
          <pc:sldMk cId="980541285" sldId="1510"/>
        </pc:sldMkLst>
      </pc:sldChg>
      <pc:sldChg chg="add">
        <pc:chgData name="Dominik Buchegger" userId="7f2052fac20aabcc" providerId="LiveId" clId="{CF54C7B0-0C24-437E-AEC1-F774AC07306D}" dt="2023-10-12T14:55:26.995" v="1406"/>
        <pc:sldMkLst>
          <pc:docMk/>
          <pc:sldMk cId="2670845482" sldId="1510"/>
        </pc:sldMkLst>
      </pc:sldChg>
      <pc:sldChg chg="add del">
        <pc:chgData name="Dominik Buchegger" userId="7f2052fac20aabcc" providerId="LiveId" clId="{CF54C7B0-0C24-437E-AEC1-F774AC07306D}" dt="2023-10-12T14:55:23.615" v="1405" actId="2696"/>
        <pc:sldMkLst>
          <pc:docMk/>
          <pc:sldMk cId="1339548901" sldId="1511"/>
        </pc:sldMkLst>
      </pc:sldChg>
      <pc:sldChg chg="add">
        <pc:chgData name="Dominik Buchegger" userId="7f2052fac20aabcc" providerId="LiveId" clId="{CF54C7B0-0C24-437E-AEC1-F774AC07306D}" dt="2023-10-12T14:55:26.995" v="1406"/>
        <pc:sldMkLst>
          <pc:docMk/>
          <pc:sldMk cId="1607863441" sldId="1511"/>
        </pc:sldMkLst>
      </pc:sldChg>
      <pc:sldChg chg="del">
        <pc:chgData name="Dominik Buchegger" userId="7f2052fac20aabcc" providerId="LiveId" clId="{CF54C7B0-0C24-437E-AEC1-F774AC07306D}" dt="2023-10-12T14:17:47.503" v="1400" actId="47"/>
        <pc:sldMkLst>
          <pc:docMk/>
          <pc:sldMk cId="3597235564" sldId="1513"/>
        </pc:sldMkLst>
      </pc:sldChg>
      <pc:sldChg chg="del">
        <pc:chgData name="Dominik Buchegger" userId="7f2052fac20aabcc" providerId="LiveId" clId="{CF54C7B0-0C24-437E-AEC1-F774AC07306D}" dt="2023-10-12T14:17:51.772" v="1401" actId="47"/>
        <pc:sldMkLst>
          <pc:docMk/>
          <pc:sldMk cId="3000516781" sldId="1514"/>
        </pc:sldMkLst>
      </pc:sldChg>
      <pc:sldChg chg="del">
        <pc:chgData name="Dominik Buchegger" userId="7f2052fac20aabcc" providerId="LiveId" clId="{CF54C7B0-0C24-437E-AEC1-F774AC07306D}" dt="2023-10-12T14:17:56.761" v="1402" actId="47"/>
        <pc:sldMkLst>
          <pc:docMk/>
          <pc:sldMk cId="2438507487" sldId="1515"/>
        </pc:sldMkLst>
      </pc:sldChg>
      <pc:sldChg chg="del">
        <pc:chgData name="Dominik Buchegger" userId="7f2052fac20aabcc" providerId="LiveId" clId="{CF54C7B0-0C24-437E-AEC1-F774AC07306D}" dt="2023-10-12T14:18:00.323" v="1403" actId="47"/>
        <pc:sldMkLst>
          <pc:docMk/>
          <pc:sldMk cId="955680592" sldId="1516"/>
        </pc:sldMkLst>
      </pc:sldChg>
      <pc:sldChg chg="del">
        <pc:chgData name="Dominik Buchegger" userId="7f2052fac20aabcc" providerId="LiveId" clId="{CF54C7B0-0C24-437E-AEC1-F774AC07306D}" dt="2023-10-12T14:55:23.615" v="1405" actId="2696"/>
        <pc:sldMkLst>
          <pc:docMk/>
          <pc:sldMk cId="1996384533" sldId="1517"/>
        </pc:sldMkLst>
      </pc:sldChg>
      <pc:sldChg chg="add">
        <pc:chgData name="Dominik Buchegger" userId="7f2052fac20aabcc" providerId="LiveId" clId="{CF54C7B0-0C24-437E-AEC1-F774AC07306D}" dt="2023-10-12T14:55:26.995" v="1406"/>
        <pc:sldMkLst>
          <pc:docMk/>
          <pc:sldMk cId="4018418723" sldId="1517"/>
        </pc:sldMkLst>
      </pc:sldChg>
      <pc:sldChg chg="modSp add mod">
        <pc:chgData name="Dominik Buchegger" userId="7f2052fac20aabcc" providerId="LiveId" clId="{CF54C7B0-0C24-437E-AEC1-F774AC07306D}" dt="2023-10-12T14:56:01.877" v="1433" actId="6549"/>
        <pc:sldMkLst>
          <pc:docMk/>
          <pc:sldMk cId="634550927" sldId="1518"/>
        </pc:sldMkLst>
        <pc:spChg chg="mod">
          <ac:chgData name="Dominik Buchegger" userId="7f2052fac20aabcc" providerId="LiveId" clId="{CF54C7B0-0C24-437E-AEC1-F774AC07306D}" dt="2023-10-12T14:56:01.877" v="1433" actId="6549"/>
          <ac:spMkLst>
            <pc:docMk/>
            <pc:sldMk cId="634550927" sldId="1518"/>
            <ac:spMk id="3" creationId="{C1C055D0-88FC-814E-85AF-F5DD6D247310}"/>
          </ac:spMkLst>
        </pc:spChg>
      </pc:sldChg>
      <pc:sldChg chg="del">
        <pc:chgData name="Dominik Buchegger" userId="7f2052fac20aabcc" providerId="LiveId" clId="{CF54C7B0-0C24-437E-AEC1-F774AC07306D}" dt="2023-10-12T14:55:23.615" v="1405" actId="2696"/>
        <pc:sldMkLst>
          <pc:docMk/>
          <pc:sldMk cId="3712458257" sldId="1518"/>
        </pc:sldMkLst>
      </pc:sldChg>
      <pc:sldChg chg="add">
        <pc:chgData name="Dominik Buchegger" userId="7f2052fac20aabcc" providerId="LiveId" clId="{CF54C7B0-0C24-437E-AEC1-F774AC07306D}" dt="2023-10-12T14:55:26.995" v="1406"/>
        <pc:sldMkLst>
          <pc:docMk/>
          <pc:sldMk cId="189060386" sldId="1519"/>
        </pc:sldMkLst>
      </pc:sldChg>
      <pc:sldChg chg="del">
        <pc:chgData name="Dominik Buchegger" userId="7f2052fac20aabcc" providerId="LiveId" clId="{CF54C7B0-0C24-437E-AEC1-F774AC07306D}" dt="2023-10-12T14:55:23.615" v="1405" actId="2696"/>
        <pc:sldMkLst>
          <pc:docMk/>
          <pc:sldMk cId="3552734484" sldId="1519"/>
        </pc:sldMkLst>
      </pc:sldChg>
      <pc:sldChg chg="del">
        <pc:chgData name="Dominik Buchegger" userId="7f2052fac20aabcc" providerId="LiveId" clId="{CF54C7B0-0C24-437E-AEC1-F774AC07306D}" dt="2023-10-12T14:55:23.615" v="1405" actId="2696"/>
        <pc:sldMkLst>
          <pc:docMk/>
          <pc:sldMk cId="1826951064" sldId="1520"/>
        </pc:sldMkLst>
      </pc:sldChg>
      <pc:sldChg chg="add del">
        <pc:chgData name="Dominik Buchegger" userId="7f2052fac20aabcc" providerId="LiveId" clId="{CF54C7B0-0C24-437E-AEC1-F774AC07306D}" dt="2023-10-12T14:59:16.341" v="1444" actId="47"/>
        <pc:sldMkLst>
          <pc:docMk/>
          <pc:sldMk cId="3716264108" sldId="1520"/>
        </pc:sldMkLst>
      </pc:sldChg>
      <pc:sldChg chg="del">
        <pc:chgData name="Dominik Buchegger" userId="7f2052fac20aabcc" providerId="LiveId" clId="{CF54C7B0-0C24-437E-AEC1-F774AC07306D}" dt="2023-10-12T15:07:48.303" v="1476" actId="47"/>
        <pc:sldMkLst>
          <pc:docMk/>
          <pc:sldMk cId="1594977143" sldId="1521"/>
        </pc:sldMkLst>
      </pc:sldChg>
      <pc:sldChg chg="modSp mod">
        <pc:chgData name="Dominik Buchegger" userId="7f2052fac20aabcc" providerId="LiveId" clId="{CF54C7B0-0C24-437E-AEC1-F774AC07306D}" dt="2023-10-12T20:53:42.811" v="3159" actId="732"/>
        <pc:sldMkLst>
          <pc:docMk/>
          <pc:sldMk cId="1511887388" sldId="1522"/>
        </pc:sldMkLst>
        <pc:picChg chg="mod modCrop">
          <ac:chgData name="Dominik Buchegger" userId="7f2052fac20aabcc" providerId="LiveId" clId="{CF54C7B0-0C24-437E-AEC1-F774AC07306D}" dt="2023-10-12T20:53:42.811" v="3159" actId="732"/>
          <ac:picMkLst>
            <pc:docMk/>
            <pc:sldMk cId="1511887388" sldId="1522"/>
            <ac:picMk id="6" creationId="{4928883B-7A6B-EB4E-E869-83ED301FDF3D}"/>
          </ac:picMkLst>
        </pc:picChg>
      </pc:sldChg>
      <pc:sldChg chg="addSp delSp modSp mod">
        <pc:chgData name="Dominik Buchegger" userId="7f2052fac20aabcc" providerId="LiveId" clId="{CF54C7B0-0C24-437E-AEC1-F774AC07306D}" dt="2023-10-12T20:45:43.253" v="3075" actId="20577"/>
        <pc:sldMkLst>
          <pc:docMk/>
          <pc:sldMk cId="3803677821" sldId="1523"/>
        </pc:sldMkLst>
        <pc:spChg chg="mod">
          <ac:chgData name="Dominik Buchegger" userId="7f2052fac20aabcc" providerId="LiveId" clId="{CF54C7B0-0C24-437E-AEC1-F774AC07306D}" dt="2023-10-12T20:25:40.944" v="2662" actId="20577"/>
          <ac:spMkLst>
            <pc:docMk/>
            <pc:sldMk cId="3803677821" sldId="1523"/>
            <ac:spMk id="2" creationId="{8BF1B61B-0C25-A347-8E82-9E36B55C7C82}"/>
          </ac:spMkLst>
        </pc:spChg>
        <pc:spChg chg="del">
          <ac:chgData name="Dominik Buchegger" userId="7f2052fac20aabcc" providerId="LiveId" clId="{CF54C7B0-0C24-437E-AEC1-F774AC07306D}" dt="2023-10-12T19:58:24.440" v="1611" actId="22"/>
          <ac:spMkLst>
            <pc:docMk/>
            <pc:sldMk cId="3803677821" sldId="1523"/>
            <ac:spMk id="3" creationId="{C1C055D0-88FC-814E-85AF-F5DD6D247310}"/>
          </ac:spMkLst>
        </pc:spChg>
        <pc:spChg chg="add mod">
          <ac:chgData name="Dominik Buchegger" userId="7f2052fac20aabcc" providerId="LiveId" clId="{CF54C7B0-0C24-437E-AEC1-F774AC07306D}" dt="2023-10-12T19:58:50.160" v="1617" actId="1582"/>
          <ac:spMkLst>
            <pc:docMk/>
            <pc:sldMk cId="3803677821" sldId="1523"/>
            <ac:spMk id="10" creationId="{ACBC3E87-0B18-EA55-C240-314963CCADDB}"/>
          </ac:spMkLst>
        </pc:spChg>
        <pc:spChg chg="mod">
          <ac:chgData name="Dominik Buchegger" userId="7f2052fac20aabcc" providerId="LiveId" clId="{CF54C7B0-0C24-437E-AEC1-F774AC07306D}" dt="2023-10-12T20:45:43.253" v="3075" actId="20577"/>
          <ac:spMkLst>
            <pc:docMk/>
            <pc:sldMk cId="3803677821" sldId="1523"/>
            <ac:spMk id="22" creationId="{265CBB9D-C18A-80C2-472E-1C084050581B}"/>
          </ac:spMkLst>
        </pc:spChg>
        <pc:spChg chg="del">
          <ac:chgData name="Dominik Buchegger" userId="7f2052fac20aabcc" providerId="LiveId" clId="{CF54C7B0-0C24-437E-AEC1-F774AC07306D}" dt="2023-10-12T19:57:26.038" v="1492" actId="478"/>
          <ac:spMkLst>
            <pc:docMk/>
            <pc:sldMk cId="3803677821" sldId="1523"/>
            <ac:spMk id="23" creationId="{41BB31FA-91CC-8643-CF09-1B1EF0ABF951}"/>
          </ac:spMkLst>
        </pc:spChg>
        <pc:spChg chg="del">
          <ac:chgData name="Dominik Buchegger" userId="7f2052fac20aabcc" providerId="LiveId" clId="{CF54C7B0-0C24-437E-AEC1-F774AC07306D}" dt="2023-10-12T19:57:32.864" v="1497" actId="478"/>
          <ac:spMkLst>
            <pc:docMk/>
            <pc:sldMk cId="3803677821" sldId="1523"/>
            <ac:spMk id="24" creationId="{1845E3AE-3291-F27A-23B6-796F6AE5E872}"/>
          </ac:spMkLst>
        </pc:spChg>
        <pc:spChg chg="del">
          <ac:chgData name="Dominik Buchegger" userId="7f2052fac20aabcc" providerId="LiveId" clId="{CF54C7B0-0C24-437E-AEC1-F774AC07306D}" dt="2023-10-12T19:57:27.902" v="1493" actId="478"/>
          <ac:spMkLst>
            <pc:docMk/>
            <pc:sldMk cId="3803677821" sldId="1523"/>
            <ac:spMk id="26" creationId="{EF7290A0-10B8-0D64-7C3A-01203686CC6C}"/>
          </ac:spMkLst>
        </pc:spChg>
        <pc:spChg chg="del">
          <ac:chgData name="Dominik Buchegger" userId="7f2052fac20aabcc" providerId="LiveId" clId="{CF54C7B0-0C24-437E-AEC1-F774AC07306D}" dt="2023-10-12T19:57:34.732" v="1498" actId="478"/>
          <ac:spMkLst>
            <pc:docMk/>
            <pc:sldMk cId="3803677821" sldId="1523"/>
            <ac:spMk id="27" creationId="{E7ACF98A-E3A3-56D0-BB3B-5AA929793DC3}"/>
          </ac:spMkLst>
        </pc:spChg>
        <pc:picChg chg="add del">
          <ac:chgData name="Dominik Buchegger" userId="7f2052fac20aabcc" providerId="LiveId" clId="{CF54C7B0-0C24-437E-AEC1-F774AC07306D}" dt="2023-10-12T19:57:23.126" v="1491" actId="478"/>
          <ac:picMkLst>
            <pc:docMk/>
            <pc:sldMk cId="3803677821" sldId="1523"/>
            <ac:picMk id="6" creationId="{A8C4E886-6E70-42E0-5F2D-18B99ADCB917}"/>
          </ac:picMkLst>
        </pc:picChg>
        <pc:picChg chg="del">
          <ac:chgData name="Dominik Buchegger" userId="7f2052fac20aabcc" providerId="LiveId" clId="{CF54C7B0-0C24-437E-AEC1-F774AC07306D}" dt="2023-10-12T19:57:35.921" v="1499" actId="478"/>
          <ac:picMkLst>
            <pc:docMk/>
            <pc:sldMk cId="3803677821" sldId="1523"/>
            <ac:picMk id="8" creationId="{621922C8-84F5-56D1-59FC-9EA2E466D5E3}"/>
          </ac:picMkLst>
        </pc:picChg>
        <pc:picChg chg="add mod ord">
          <ac:chgData name="Dominik Buchegger" userId="7f2052fac20aabcc" providerId="LiveId" clId="{CF54C7B0-0C24-437E-AEC1-F774AC07306D}" dt="2023-10-12T19:58:27.248" v="1612" actId="1076"/>
          <ac:picMkLst>
            <pc:docMk/>
            <pc:sldMk cId="3803677821" sldId="1523"/>
            <ac:picMk id="9" creationId="{5694CFC4-3AA4-6736-BC2B-DF504FA3D57D}"/>
          </ac:picMkLst>
        </pc:picChg>
        <pc:picChg chg="del">
          <ac:chgData name="Dominik Buchegger" userId="7f2052fac20aabcc" providerId="LiveId" clId="{CF54C7B0-0C24-437E-AEC1-F774AC07306D}" dt="2023-10-12T19:57:29.295" v="1494" actId="478"/>
          <ac:picMkLst>
            <pc:docMk/>
            <pc:sldMk cId="3803677821" sldId="1523"/>
            <ac:picMk id="15" creationId="{6BF5BEF4-D229-9356-BFB8-375496E1FAD8}"/>
          </ac:picMkLst>
        </pc:picChg>
        <pc:picChg chg="del">
          <ac:chgData name="Dominik Buchegger" userId="7f2052fac20aabcc" providerId="LiveId" clId="{CF54C7B0-0C24-437E-AEC1-F774AC07306D}" dt="2023-10-12T19:57:30.599" v="1495" actId="478"/>
          <ac:picMkLst>
            <pc:docMk/>
            <pc:sldMk cId="3803677821" sldId="1523"/>
            <ac:picMk id="17" creationId="{F739DC3F-9E26-D3EE-859A-6D8F2A898B75}"/>
          </ac:picMkLst>
        </pc:picChg>
        <pc:picChg chg="del">
          <ac:chgData name="Dominik Buchegger" userId="7f2052fac20aabcc" providerId="LiveId" clId="{CF54C7B0-0C24-437E-AEC1-F774AC07306D}" dt="2023-10-12T19:57:31.829" v="1496" actId="478"/>
          <ac:picMkLst>
            <pc:docMk/>
            <pc:sldMk cId="3803677821" sldId="1523"/>
            <ac:picMk id="21" creationId="{6EDD7310-B0AA-D2AE-012C-90528F7CAA9C}"/>
          </ac:picMkLst>
        </pc:picChg>
      </pc:sldChg>
      <pc:sldChg chg="del">
        <pc:chgData name="Dominik Buchegger" userId="7f2052fac20aabcc" providerId="LiveId" clId="{CF54C7B0-0C24-437E-AEC1-F774AC07306D}" dt="2023-10-12T14:55:33.675" v="1407" actId="47"/>
        <pc:sldMkLst>
          <pc:docMk/>
          <pc:sldMk cId="3536400902" sldId="1524"/>
        </pc:sldMkLst>
      </pc:sldChg>
      <pc:sldChg chg="del ord">
        <pc:chgData name="Dominik Buchegger" userId="7f2052fac20aabcc" providerId="LiveId" clId="{CF54C7B0-0C24-437E-AEC1-F774AC07306D}" dt="2023-10-12T14:56:13.645" v="1434" actId="47"/>
        <pc:sldMkLst>
          <pc:docMk/>
          <pc:sldMk cId="3096464946" sldId="1525"/>
        </pc:sldMkLst>
      </pc:sldChg>
      <pc:sldChg chg="del ord">
        <pc:chgData name="Dominik Buchegger" userId="7f2052fac20aabcc" providerId="LiveId" clId="{CF54C7B0-0C24-437E-AEC1-F774AC07306D}" dt="2023-10-12T14:56:31.318" v="1436" actId="47"/>
        <pc:sldMkLst>
          <pc:docMk/>
          <pc:sldMk cId="4065876868" sldId="1526"/>
        </pc:sldMkLst>
      </pc:sldChg>
      <pc:sldChg chg="del ord">
        <pc:chgData name="Dominik Buchegger" userId="7f2052fac20aabcc" providerId="LiveId" clId="{CF54C7B0-0C24-437E-AEC1-F774AC07306D}" dt="2023-10-12T14:56:27.413" v="1435" actId="47"/>
        <pc:sldMkLst>
          <pc:docMk/>
          <pc:sldMk cId="1313025417" sldId="1527"/>
        </pc:sldMkLst>
      </pc:sldChg>
      <pc:sldChg chg="modSp del mod ord">
        <pc:chgData name="Dominik Buchegger" userId="7f2052fac20aabcc" providerId="LiveId" clId="{CF54C7B0-0C24-437E-AEC1-F774AC07306D}" dt="2023-10-12T21:17:55.516" v="4780" actId="47"/>
        <pc:sldMkLst>
          <pc:docMk/>
          <pc:sldMk cId="2052967129" sldId="1528"/>
        </pc:sldMkLst>
        <pc:spChg chg="mod">
          <ac:chgData name="Dominik Buchegger" userId="7f2052fac20aabcc" providerId="LiveId" clId="{CF54C7B0-0C24-437E-AEC1-F774AC07306D}" dt="2023-10-12T15:07:32.649" v="1467" actId="20577"/>
          <ac:spMkLst>
            <pc:docMk/>
            <pc:sldMk cId="2052967129" sldId="1528"/>
            <ac:spMk id="12" creationId="{48147645-F5CB-BEB3-601A-C12CBC4FBBAE}"/>
          </ac:spMkLst>
        </pc:spChg>
        <pc:spChg chg="mod">
          <ac:chgData name="Dominik Buchegger" userId="7f2052fac20aabcc" providerId="LiveId" clId="{CF54C7B0-0C24-437E-AEC1-F774AC07306D}" dt="2023-10-12T15:07:35.485" v="1473" actId="20577"/>
          <ac:spMkLst>
            <pc:docMk/>
            <pc:sldMk cId="2052967129" sldId="1528"/>
            <ac:spMk id="14" creationId="{F26F8BED-3A62-F6B4-30DB-E1F7951ADF69}"/>
          </ac:spMkLst>
        </pc:spChg>
        <pc:picChg chg="mod">
          <ac:chgData name="Dominik Buchegger" userId="7f2052fac20aabcc" providerId="LiveId" clId="{CF54C7B0-0C24-437E-AEC1-F774AC07306D}" dt="2023-10-12T15:07:40.997" v="1475" actId="1076"/>
          <ac:picMkLst>
            <pc:docMk/>
            <pc:sldMk cId="2052967129" sldId="1528"/>
            <ac:picMk id="53" creationId="{20D89EF5-3025-8C43-A2BB-A16278018218}"/>
          </ac:picMkLst>
        </pc:picChg>
        <pc:picChg chg="mod">
          <ac:chgData name="Dominik Buchegger" userId="7f2052fac20aabcc" providerId="LiveId" clId="{CF54C7B0-0C24-437E-AEC1-F774AC07306D}" dt="2023-10-12T15:07:38.446" v="1474" actId="1076"/>
          <ac:picMkLst>
            <pc:docMk/>
            <pc:sldMk cId="2052967129" sldId="1528"/>
            <ac:picMk id="54" creationId="{CF60F3CE-D635-A74A-820B-BB002632490A}"/>
          </ac:picMkLst>
        </pc:picChg>
      </pc:sldChg>
      <pc:sldChg chg="del ord">
        <pc:chgData name="Dominik Buchegger" userId="7f2052fac20aabcc" providerId="LiveId" clId="{CF54C7B0-0C24-437E-AEC1-F774AC07306D}" dt="2023-10-12T14:58:58.142" v="1443" actId="47"/>
        <pc:sldMkLst>
          <pc:docMk/>
          <pc:sldMk cId="3714999323" sldId="1529"/>
        </pc:sldMkLst>
      </pc:sldChg>
      <pc:sldChg chg="addSp delSp modSp new del mod ord">
        <pc:chgData name="Dominik Buchegger" userId="7f2052fac20aabcc" providerId="LiveId" clId="{CF54C7B0-0C24-437E-AEC1-F774AC07306D}" dt="2023-10-12T14:06:28.214" v="1217" actId="47"/>
        <pc:sldMkLst>
          <pc:docMk/>
          <pc:sldMk cId="1044262028" sldId="1531"/>
        </pc:sldMkLst>
        <pc:picChg chg="add del mod modCrop">
          <ac:chgData name="Dominik Buchegger" userId="7f2052fac20aabcc" providerId="LiveId" clId="{CF54C7B0-0C24-437E-AEC1-F774AC07306D}" dt="2023-10-12T14:06:21.641" v="1214" actId="21"/>
          <ac:picMkLst>
            <pc:docMk/>
            <pc:sldMk cId="1044262028" sldId="1531"/>
            <ac:picMk id="6" creationId="{F69A6A2D-9840-4039-64A9-C9D4266F662C}"/>
          </ac:picMkLst>
        </pc:picChg>
      </pc:sldChg>
      <pc:sldChg chg="addSp delSp modSp new del mod ord">
        <pc:chgData name="Dominik Buchegger" userId="7f2052fac20aabcc" providerId="LiveId" clId="{CF54C7B0-0C24-437E-AEC1-F774AC07306D}" dt="2023-10-12T14:06:58.737" v="1227" actId="47"/>
        <pc:sldMkLst>
          <pc:docMk/>
          <pc:sldMk cId="1439519950" sldId="1532"/>
        </pc:sldMkLst>
        <pc:picChg chg="add del mod modCrop">
          <ac:chgData name="Dominik Buchegger" userId="7f2052fac20aabcc" providerId="LiveId" clId="{CF54C7B0-0C24-437E-AEC1-F774AC07306D}" dt="2023-10-12T14:06:50.812" v="1224" actId="21"/>
          <ac:picMkLst>
            <pc:docMk/>
            <pc:sldMk cId="1439519950" sldId="1532"/>
            <ac:picMk id="6" creationId="{5588926F-7507-4F39-B062-E2BACEA503BA}"/>
          </ac:picMkLst>
        </pc:picChg>
      </pc:sldChg>
      <pc:sldChg chg="addSp delSp modSp new del mod ord">
        <pc:chgData name="Dominik Buchegger" userId="7f2052fac20aabcc" providerId="LiveId" clId="{CF54C7B0-0C24-437E-AEC1-F774AC07306D}" dt="2023-10-12T14:08:48.222" v="1276" actId="47"/>
        <pc:sldMkLst>
          <pc:docMk/>
          <pc:sldMk cId="2154694557" sldId="1533"/>
        </pc:sldMkLst>
        <pc:picChg chg="add del mod modCrop">
          <ac:chgData name="Dominik Buchegger" userId="7f2052fac20aabcc" providerId="LiveId" clId="{CF54C7B0-0C24-437E-AEC1-F774AC07306D}" dt="2023-10-12T14:08:46.786" v="1275" actId="21"/>
          <ac:picMkLst>
            <pc:docMk/>
            <pc:sldMk cId="2154694557" sldId="1533"/>
            <ac:picMk id="6" creationId="{AE40FDBB-0350-9895-D215-326846B93F99}"/>
          </ac:picMkLst>
        </pc:picChg>
      </pc:sldChg>
      <pc:sldChg chg="addSp delSp modSp new del mod ord">
        <pc:chgData name="Dominik Buchegger" userId="7f2052fac20aabcc" providerId="LiveId" clId="{CF54C7B0-0C24-437E-AEC1-F774AC07306D}" dt="2023-10-12T14:09:55.271" v="1291" actId="47"/>
        <pc:sldMkLst>
          <pc:docMk/>
          <pc:sldMk cId="3979582502" sldId="1534"/>
        </pc:sldMkLst>
        <pc:picChg chg="add del mod modCrop">
          <ac:chgData name="Dominik Buchegger" userId="7f2052fac20aabcc" providerId="LiveId" clId="{CF54C7B0-0C24-437E-AEC1-F774AC07306D}" dt="2023-10-12T14:09:53.569" v="1290" actId="21"/>
          <ac:picMkLst>
            <pc:docMk/>
            <pc:sldMk cId="3979582502" sldId="1534"/>
            <ac:picMk id="6" creationId="{664D9CD0-285A-A1A0-6CCF-DB786970D5F2}"/>
          </ac:picMkLst>
        </pc:picChg>
      </pc:sldChg>
      <pc:sldChg chg="new del">
        <pc:chgData name="Dominik Buchegger" userId="7f2052fac20aabcc" providerId="LiveId" clId="{CF54C7B0-0C24-437E-AEC1-F774AC07306D}" dt="2023-10-12T14:18:03.009" v="1404" actId="47"/>
        <pc:sldMkLst>
          <pc:docMk/>
          <pc:sldMk cId="1938852199" sldId="1535"/>
        </pc:sldMkLst>
      </pc:sldChg>
      <pc:sldChg chg="addSp delSp modSp new del mod">
        <pc:chgData name="Dominik Buchegger" userId="7f2052fac20aabcc" providerId="LiveId" clId="{CF54C7B0-0C24-437E-AEC1-F774AC07306D}" dt="2023-10-12T13:58:20.700" v="681" actId="47"/>
        <pc:sldMkLst>
          <pc:docMk/>
          <pc:sldMk cId="4012032942" sldId="1536"/>
        </pc:sldMkLst>
        <pc:picChg chg="add del mod modCrop">
          <ac:chgData name="Dominik Buchegger" userId="7f2052fac20aabcc" providerId="LiveId" clId="{CF54C7B0-0C24-437E-AEC1-F774AC07306D}" dt="2023-10-12T13:52:08.860" v="43" actId="21"/>
          <ac:picMkLst>
            <pc:docMk/>
            <pc:sldMk cId="4012032942" sldId="1536"/>
            <ac:picMk id="6" creationId="{0AD1BC22-8479-D218-B732-E7DA2ED69854}"/>
          </ac:picMkLst>
        </pc:picChg>
      </pc:sldChg>
      <pc:sldChg chg="addSp new del mod ord">
        <pc:chgData name="Dominik Buchegger" userId="7f2052fac20aabcc" providerId="LiveId" clId="{CF54C7B0-0C24-437E-AEC1-F774AC07306D}" dt="2023-10-12T14:01:33.676" v="1067" actId="47"/>
        <pc:sldMkLst>
          <pc:docMk/>
          <pc:sldMk cId="1707172201" sldId="1537"/>
        </pc:sldMkLst>
        <pc:picChg chg="add">
          <ac:chgData name="Dominik Buchegger" userId="7f2052fac20aabcc" providerId="LiveId" clId="{CF54C7B0-0C24-437E-AEC1-F774AC07306D}" dt="2023-10-12T13:50:54.022" v="18" actId="22"/>
          <ac:picMkLst>
            <pc:docMk/>
            <pc:sldMk cId="1707172201" sldId="1537"/>
            <ac:picMk id="6" creationId="{28183599-7203-2154-823E-0B811EC5F73B}"/>
          </ac:picMkLst>
        </pc:picChg>
      </pc:sldChg>
      <pc:sldChg chg="addSp delSp new del mod">
        <pc:chgData name="Dominik Buchegger" userId="7f2052fac20aabcc" providerId="LiveId" clId="{CF54C7B0-0C24-437E-AEC1-F774AC07306D}" dt="2023-10-12T14:02:33.559" v="1099" actId="47"/>
        <pc:sldMkLst>
          <pc:docMk/>
          <pc:sldMk cId="32828333" sldId="1538"/>
        </pc:sldMkLst>
        <pc:picChg chg="add del">
          <ac:chgData name="Dominik Buchegger" userId="7f2052fac20aabcc" providerId="LiveId" clId="{CF54C7B0-0C24-437E-AEC1-F774AC07306D}" dt="2023-10-12T14:01:55.629" v="1088" actId="21"/>
          <ac:picMkLst>
            <pc:docMk/>
            <pc:sldMk cId="32828333" sldId="1538"/>
            <ac:picMk id="6" creationId="{28BF5246-B155-931F-6A0A-6435DEFDAC59}"/>
          </ac:picMkLst>
        </pc:picChg>
      </pc:sldChg>
      <pc:sldChg chg="addSp delSp new del mod">
        <pc:chgData name="Dominik Buchegger" userId="7f2052fac20aabcc" providerId="LiveId" clId="{CF54C7B0-0C24-437E-AEC1-F774AC07306D}" dt="2023-10-12T14:03:39.264" v="1151" actId="47"/>
        <pc:sldMkLst>
          <pc:docMk/>
          <pc:sldMk cId="1566984403" sldId="1539"/>
        </pc:sldMkLst>
        <pc:picChg chg="add del">
          <ac:chgData name="Dominik Buchegger" userId="7f2052fac20aabcc" providerId="LiveId" clId="{CF54C7B0-0C24-437E-AEC1-F774AC07306D}" dt="2023-10-12T14:02:58.938" v="1143" actId="21"/>
          <ac:picMkLst>
            <pc:docMk/>
            <pc:sldMk cId="1566984403" sldId="1539"/>
            <ac:picMk id="6" creationId="{6F85F12C-E534-6945-D7B6-5F9BD947D0B8}"/>
          </ac:picMkLst>
        </pc:picChg>
      </pc:sldChg>
      <pc:sldChg chg="addSp new del mod">
        <pc:chgData name="Dominik Buchegger" userId="7f2052fac20aabcc" providerId="LiveId" clId="{CF54C7B0-0C24-437E-AEC1-F774AC07306D}" dt="2023-10-12T14:03:48.777" v="1152" actId="47"/>
        <pc:sldMkLst>
          <pc:docMk/>
          <pc:sldMk cId="3420130846" sldId="1540"/>
        </pc:sldMkLst>
        <pc:picChg chg="add">
          <ac:chgData name="Dominik Buchegger" userId="7f2052fac20aabcc" providerId="LiveId" clId="{CF54C7B0-0C24-437E-AEC1-F774AC07306D}" dt="2023-10-12T13:51:43.488" v="23" actId="22"/>
          <ac:picMkLst>
            <pc:docMk/>
            <pc:sldMk cId="3420130846" sldId="1540"/>
            <ac:picMk id="6" creationId="{BB917E13-9DBF-5B02-90EF-401BDBFA229C}"/>
          </ac:picMkLst>
        </pc:picChg>
      </pc:sldChg>
      <pc:sldChg chg="new del">
        <pc:chgData name="Dominik Buchegger" userId="7f2052fac20aabcc" providerId="LiveId" clId="{CF54C7B0-0C24-437E-AEC1-F774AC07306D}" dt="2023-10-12T14:05:00.180" v="1183" actId="47"/>
        <pc:sldMkLst>
          <pc:docMk/>
          <pc:sldMk cId="3189590342" sldId="1541"/>
        </pc:sldMkLst>
      </pc:sldChg>
      <pc:sldChg chg="addSp delSp modSp add mod">
        <pc:chgData name="Dominik Buchegger" userId="7f2052fac20aabcc" providerId="LiveId" clId="{CF54C7B0-0C24-437E-AEC1-F774AC07306D}" dt="2023-10-12T14:17:27.002" v="1398" actId="20577"/>
        <pc:sldMkLst>
          <pc:docMk/>
          <pc:sldMk cId="1704093696" sldId="1542"/>
        </pc:sldMkLst>
        <pc:spChg chg="mod">
          <ac:chgData name="Dominik Buchegger" userId="7f2052fac20aabcc" providerId="LiveId" clId="{CF54C7B0-0C24-437E-AEC1-F774AC07306D}" dt="2023-10-12T14:17:27.002" v="1398" actId="20577"/>
          <ac:spMkLst>
            <pc:docMk/>
            <pc:sldMk cId="1704093696" sldId="1542"/>
            <ac:spMk id="5" creationId="{60B48172-F822-F4B2-BC65-750C4214462F}"/>
          </ac:spMkLst>
        </pc:spChg>
        <pc:spChg chg="mod">
          <ac:chgData name="Dominik Buchegger" userId="7f2052fac20aabcc" providerId="LiveId" clId="{CF54C7B0-0C24-437E-AEC1-F774AC07306D}" dt="2023-10-12T14:05:23.060" v="1197" actId="113"/>
          <ac:spMkLst>
            <pc:docMk/>
            <pc:sldMk cId="1704093696" sldId="1542"/>
            <ac:spMk id="8" creationId="{E0EB712D-88FF-652F-AD07-EBE500FC8B72}"/>
          </ac:spMkLst>
        </pc:spChg>
        <pc:spChg chg="del mod">
          <ac:chgData name="Dominik Buchegger" userId="7f2052fac20aabcc" providerId="LiveId" clId="{CF54C7B0-0C24-437E-AEC1-F774AC07306D}" dt="2023-10-12T13:59:01.474" v="715" actId="478"/>
          <ac:spMkLst>
            <pc:docMk/>
            <pc:sldMk cId="1704093696" sldId="1542"/>
            <ac:spMk id="9" creationId="{59B53215-B6F1-5EC0-B1AC-A12EE89612BE}"/>
          </ac:spMkLst>
        </pc:spChg>
        <pc:picChg chg="add mod">
          <ac:chgData name="Dominik Buchegger" userId="7f2052fac20aabcc" providerId="LiveId" clId="{CF54C7B0-0C24-437E-AEC1-F774AC07306D}" dt="2023-10-12T14:11:49.132" v="1301" actId="1076"/>
          <ac:picMkLst>
            <pc:docMk/>
            <pc:sldMk cId="1704093696" sldId="1542"/>
            <ac:picMk id="6" creationId="{BFA62F9A-6466-2575-4334-A40384DB286A}"/>
          </ac:picMkLst>
        </pc:picChg>
      </pc:sldChg>
      <pc:sldChg chg="addSp delSp modSp add mod">
        <pc:chgData name="Dominik Buchegger" userId="7f2052fac20aabcc" providerId="LiveId" clId="{CF54C7B0-0C24-437E-AEC1-F774AC07306D}" dt="2023-10-12T14:05:50.098" v="1205" actId="478"/>
        <pc:sldMkLst>
          <pc:docMk/>
          <pc:sldMk cId="985433449" sldId="1543"/>
        </pc:sldMkLst>
        <pc:spChg chg="del mod">
          <ac:chgData name="Dominik Buchegger" userId="7f2052fac20aabcc" providerId="LiveId" clId="{CF54C7B0-0C24-437E-AEC1-F774AC07306D}" dt="2023-10-12T14:02:24.023" v="1097" actId="478"/>
          <ac:spMkLst>
            <pc:docMk/>
            <pc:sldMk cId="985433449" sldId="1543"/>
            <ac:spMk id="5" creationId="{60B48172-F822-F4B2-BC65-750C4214462F}"/>
          </ac:spMkLst>
        </pc:spChg>
        <pc:spChg chg="mod">
          <ac:chgData name="Dominik Buchegger" userId="7f2052fac20aabcc" providerId="LiveId" clId="{CF54C7B0-0C24-437E-AEC1-F774AC07306D}" dt="2023-10-12T14:05:29.348" v="1199" actId="113"/>
          <ac:spMkLst>
            <pc:docMk/>
            <pc:sldMk cId="985433449" sldId="1543"/>
            <ac:spMk id="8" creationId="{E0EB712D-88FF-652F-AD07-EBE500FC8B72}"/>
          </ac:spMkLst>
        </pc:spChg>
        <pc:picChg chg="add mod modCrop">
          <ac:chgData name="Dominik Buchegger" userId="7f2052fac20aabcc" providerId="LiveId" clId="{CF54C7B0-0C24-437E-AEC1-F774AC07306D}" dt="2023-10-12T14:03:26.044" v="1150" actId="1076"/>
          <ac:picMkLst>
            <pc:docMk/>
            <pc:sldMk cId="985433449" sldId="1543"/>
            <ac:picMk id="2" creationId="{369E50E5-377C-4704-B202-B3FB68BEEB33}"/>
          </ac:picMkLst>
        </pc:picChg>
        <pc:picChg chg="add del mod modCrop">
          <ac:chgData name="Dominik Buchegger" userId="7f2052fac20aabcc" providerId="LiveId" clId="{CF54C7B0-0C24-437E-AEC1-F774AC07306D}" dt="2023-10-12T14:05:50.098" v="1205" actId="478"/>
          <ac:picMkLst>
            <pc:docMk/>
            <pc:sldMk cId="985433449" sldId="1543"/>
            <ac:picMk id="6" creationId="{4D099232-32ED-0D5E-22E4-D3871A931774}"/>
          </ac:picMkLst>
        </pc:picChg>
      </pc:sldChg>
      <pc:sldChg chg="add del">
        <pc:chgData name="Dominik Buchegger" userId="7f2052fac20aabcc" providerId="LiveId" clId="{CF54C7B0-0C24-437E-AEC1-F774AC07306D}" dt="2023-10-12T21:17:38.958" v="4779" actId="47"/>
        <pc:sldMkLst>
          <pc:docMk/>
          <pc:sldMk cId="818342907" sldId="1544"/>
        </pc:sldMkLst>
      </pc:sldChg>
      <pc:sldChg chg="add del">
        <pc:chgData name="Dominik Buchegger" userId="7f2052fac20aabcc" providerId="LiveId" clId="{CF54C7B0-0C24-437E-AEC1-F774AC07306D}" dt="2023-10-12T14:55:23.615" v="1405" actId="2696"/>
        <pc:sldMkLst>
          <pc:docMk/>
          <pc:sldMk cId="3713946609" sldId="1544"/>
        </pc:sldMkLst>
      </pc:sldChg>
      <pc:sldChg chg="addSp delSp modSp add mod">
        <pc:chgData name="Dominik Buchegger" userId="7f2052fac20aabcc" providerId="LiveId" clId="{CF54C7B0-0C24-437E-AEC1-F774AC07306D}" dt="2023-10-12T14:10:11.209" v="1297" actId="1076"/>
        <pc:sldMkLst>
          <pc:docMk/>
          <pc:sldMk cId="3995171968" sldId="1545"/>
        </pc:sldMkLst>
        <pc:spChg chg="add mod">
          <ac:chgData name="Dominik Buchegger" userId="7f2052fac20aabcc" providerId="LiveId" clId="{CF54C7B0-0C24-437E-AEC1-F774AC07306D}" dt="2023-10-12T14:04:53.953" v="1181" actId="1076"/>
          <ac:spMkLst>
            <pc:docMk/>
            <pc:sldMk cId="3995171968" sldId="1545"/>
            <ac:spMk id="7" creationId="{50AC6C20-26BF-C028-FA18-0448E9176DC2}"/>
          </ac:spMkLst>
        </pc:spChg>
        <pc:spChg chg="mod">
          <ac:chgData name="Dominik Buchegger" userId="7f2052fac20aabcc" providerId="LiveId" clId="{CF54C7B0-0C24-437E-AEC1-F774AC07306D}" dt="2023-10-12T14:05:48.173" v="1204" actId="113"/>
          <ac:spMkLst>
            <pc:docMk/>
            <pc:sldMk cId="3995171968" sldId="1545"/>
            <ac:spMk id="8" creationId="{E0EB712D-88FF-652F-AD07-EBE500FC8B72}"/>
          </ac:spMkLst>
        </pc:spChg>
        <pc:spChg chg="add mod">
          <ac:chgData name="Dominik Buchegger" userId="7f2052fac20aabcc" providerId="LiveId" clId="{CF54C7B0-0C24-437E-AEC1-F774AC07306D}" dt="2023-10-12T14:04:53.953" v="1181" actId="1076"/>
          <ac:spMkLst>
            <pc:docMk/>
            <pc:sldMk cId="3995171968" sldId="1545"/>
            <ac:spMk id="9" creationId="{E576C983-BBBB-75BE-5AC7-E5BC1867B8AB}"/>
          </ac:spMkLst>
        </pc:spChg>
        <pc:spChg chg="add mod">
          <ac:chgData name="Dominik Buchegger" userId="7f2052fac20aabcc" providerId="LiveId" clId="{CF54C7B0-0C24-437E-AEC1-F774AC07306D}" dt="2023-10-12T14:04:53.953" v="1181" actId="1076"/>
          <ac:spMkLst>
            <pc:docMk/>
            <pc:sldMk cId="3995171968" sldId="1545"/>
            <ac:spMk id="10" creationId="{B5C183D4-ACA6-D681-DAE0-FA37BA607920}"/>
          </ac:spMkLst>
        </pc:spChg>
        <pc:spChg chg="add mod">
          <ac:chgData name="Dominik Buchegger" userId="7f2052fac20aabcc" providerId="LiveId" clId="{CF54C7B0-0C24-437E-AEC1-F774AC07306D}" dt="2023-10-12T14:04:53.953" v="1181" actId="1076"/>
          <ac:spMkLst>
            <pc:docMk/>
            <pc:sldMk cId="3995171968" sldId="1545"/>
            <ac:spMk id="11" creationId="{67679C78-AF90-1820-2FC7-6C9D4BB1F3B2}"/>
          </ac:spMkLst>
        </pc:spChg>
        <pc:spChg chg="add mod">
          <ac:chgData name="Dominik Buchegger" userId="7f2052fac20aabcc" providerId="LiveId" clId="{CF54C7B0-0C24-437E-AEC1-F774AC07306D}" dt="2023-10-12T14:04:53.953" v="1181" actId="1076"/>
          <ac:spMkLst>
            <pc:docMk/>
            <pc:sldMk cId="3995171968" sldId="1545"/>
            <ac:spMk id="12" creationId="{4ECF72F6-7829-15FC-96CA-944D3EE4C5C4}"/>
          </ac:spMkLst>
        </pc:spChg>
        <pc:spChg chg="add mod">
          <ac:chgData name="Dominik Buchegger" userId="7f2052fac20aabcc" providerId="LiveId" clId="{CF54C7B0-0C24-437E-AEC1-F774AC07306D}" dt="2023-10-12T14:04:53.953" v="1181" actId="1076"/>
          <ac:spMkLst>
            <pc:docMk/>
            <pc:sldMk cId="3995171968" sldId="1545"/>
            <ac:spMk id="13" creationId="{E2953CEB-9E62-EA0C-2DA4-C98BE34F394D}"/>
          </ac:spMkLst>
        </pc:spChg>
        <pc:spChg chg="add mod">
          <ac:chgData name="Dominik Buchegger" userId="7f2052fac20aabcc" providerId="LiveId" clId="{CF54C7B0-0C24-437E-AEC1-F774AC07306D}" dt="2023-10-12T14:04:53.953" v="1181" actId="1076"/>
          <ac:spMkLst>
            <pc:docMk/>
            <pc:sldMk cId="3995171968" sldId="1545"/>
            <ac:spMk id="14" creationId="{9D7BE8A7-CBD7-D62B-3183-EA752191AB6E}"/>
          </ac:spMkLst>
        </pc:spChg>
        <pc:spChg chg="add mod">
          <ac:chgData name="Dominik Buchegger" userId="7f2052fac20aabcc" providerId="LiveId" clId="{CF54C7B0-0C24-437E-AEC1-F774AC07306D}" dt="2023-10-12T14:04:53.953" v="1181" actId="1076"/>
          <ac:spMkLst>
            <pc:docMk/>
            <pc:sldMk cId="3995171968" sldId="1545"/>
            <ac:spMk id="15" creationId="{CF82059E-36BE-E852-354D-64D7F3A54357}"/>
          </ac:spMkLst>
        </pc:spChg>
        <pc:spChg chg="add mod">
          <ac:chgData name="Dominik Buchegger" userId="7f2052fac20aabcc" providerId="LiveId" clId="{CF54C7B0-0C24-437E-AEC1-F774AC07306D}" dt="2023-10-12T14:04:53.953" v="1181" actId="1076"/>
          <ac:spMkLst>
            <pc:docMk/>
            <pc:sldMk cId="3995171968" sldId="1545"/>
            <ac:spMk id="24" creationId="{17021758-E398-93BA-2B7D-47FA19E4C164}"/>
          </ac:spMkLst>
        </pc:spChg>
        <pc:spChg chg="add mod">
          <ac:chgData name="Dominik Buchegger" userId="7f2052fac20aabcc" providerId="LiveId" clId="{CF54C7B0-0C24-437E-AEC1-F774AC07306D}" dt="2023-10-12T14:04:53.953" v="1181" actId="1076"/>
          <ac:spMkLst>
            <pc:docMk/>
            <pc:sldMk cId="3995171968" sldId="1545"/>
            <ac:spMk id="25" creationId="{3E5B0C57-81DB-8C90-50C3-AD1AD8060F8D}"/>
          </ac:spMkLst>
        </pc:spChg>
        <pc:spChg chg="add mod">
          <ac:chgData name="Dominik Buchegger" userId="7f2052fac20aabcc" providerId="LiveId" clId="{CF54C7B0-0C24-437E-AEC1-F774AC07306D}" dt="2023-10-12T14:04:53.953" v="1181" actId="1076"/>
          <ac:spMkLst>
            <pc:docMk/>
            <pc:sldMk cId="3995171968" sldId="1545"/>
            <ac:spMk id="26" creationId="{B31B6D86-D4A3-3201-ED4C-D10CEE2D4EA7}"/>
          </ac:spMkLst>
        </pc:spChg>
        <pc:spChg chg="add mod">
          <ac:chgData name="Dominik Buchegger" userId="7f2052fac20aabcc" providerId="LiveId" clId="{CF54C7B0-0C24-437E-AEC1-F774AC07306D}" dt="2023-10-12T14:04:53.953" v="1181" actId="1076"/>
          <ac:spMkLst>
            <pc:docMk/>
            <pc:sldMk cId="3995171968" sldId="1545"/>
            <ac:spMk id="27" creationId="{712C9664-51F0-3DE9-6947-3D419987CE39}"/>
          </ac:spMkLst>
        </pc:spChg>
        <pc:spChg chg="add mod">
          <ac:chgData name="Dominik Buchegger" userId="7f2052fac20aabcc" providerId="LiveId" clId="{CF54C7B0-0C24-437E-AEC1-F774AC07306D}" dt="2023-10-12T14:04:53.953" v="1181" actId="1076"/>
          <ac:spMkLst>
            <pc:docMk/>
            <pc:sldMk cId="3995171968" sldId="1545"/>
            <ac:spMk id="28" creationId="{366CF25F-52B3-52B6-FDAE-47A7BB3B4C16}"/>
          </ac:spMkLst>
        </pc:spChg>
        <pc:spChg chg="add mod">
          <ac:chgData name="Dominik Buchegger" userId="7f2052fac20aabcc" providerId="LiveId" clId="{CF54C7B0-0C24-437E-AEC1-F774AC07306D}" dt="2023-10-12T14:04:53.953" v="1181" actId="1076"/>
          <ac:spMkLst>
            <pc:docMk/>
            <pc:sldMk cId="3995171968" sldId="1545"/>
            <ac:spMk id="29" creationId="{F5716C5D-861D-4C5A-5AD5-6E4184B579D5}"/>
          </ac:spMkLst>
        </pc:spChg>
        <pc:spChg chg="add mod">
          <ac:chgData name="Dominik Buchegger" userId="7f2052fac20aabcc" providerId="LiveId" clId="{CF54C7B0-0C24-437E-AEC1-F774AC07306D}" dt="2023-10-12T14:04:53.953" v="1181" actId="1076"/>
          <ac:spMkLst>
            <pc:docMk/>
            <pc:sldMk cId="3995171968" sldId="1545"/>
            <ac:spMk id="30" creationId="{016AAA9E-7C47-F17A-F1C5-8D6295571CF1}"/>
          </ac:spMkLst>
        </pc:spChg>
        <pc:spChg chg="add mod">
          <ac:chgData name="Dominik Buchegger" userId="7f2052fac20aabcc" providerId="LiveId" clId="{CF54C7B0-0C24-437E-AEC1-F774AC07306D}" dt="2023-10-12T14:04:53.953" v="1181" actId="1076"/>
          <ac:spMkLst>
            <pc:docMk/>
            <pc:sldMk cId="3995171968" sldId="1545"/>
            <ac:spMk id="31" creationId="{98E44638-086B-013F-9445-42ADF0505C95}"/>
          </ac:spMkLst>
        </pc:spChg>
        <pc:spChg chg="add mod">
          <ac:chgData name="Dominik Buchegger" userId="7f2052fac20aabcc" providerId="LiveId" clId="{CF54C7B0-0C24-437E-AEC1-F774AC07306D}" dt="2023-10-12T14:04:53.953" v="1181" actId="1076"/>
          <ac:spMkLst>
            <pc:docMk/>
            <pc:sldMk cId="3995171968" sldId="1545"/>
            <ac:spMk id="32" creationId="{D0A88E72-36D3-438F-52FB-928DEA80E86C}"/>
          </ac:spMkLst>
        </pc:spChg>
        <pc:picChg chg="del">
          <ac:chgData name="Dominik Buchegger" userId="7f2052fac20aabcc" providerId="LiveId" clId="{CF54C7B0-0C24-437E-AEC1-F774AC07306D}" dt="2023-10-12T14:04:28.228" v="1166" actId="478"/>
          <ac:picMkLst>
            <pc:docMk/>
            <pc:sldMk cId="3995171968" sldId="1545"/>
            <ac:picMk id="2" creationId="{369E50E5-377C-4704-B202-B3FB68BEEB33}"/>
          </ac:picMkLst>
        </pc:picChg>
        <pc:picChg chg="add mod">
          <ac:chgData name="Dominik Buchegger" userId="7f2052fac20aabcc" providerId="LiveId" clId="{CF54C7B0-0C24-437E-AEC1-F774AC07306D}" dt="2023-10-12T14:04:53.953" v="1181" actId="1076"/>
          <ac:picMkLst>
            <pc:docMk/>
            <pc:sldMk cId="3995171968" sldId="1545"/>
            <ac:picMk id="5" creationId="{515AA386-11FD-124C-7F07-60FBA858DD9F}"/>
          </ac:picMkLst>
        </pc:picChg>
        <pc:picChg chg="del">
          <ac:chgData name="Dominik Buchegger" userId="7f2052fac20aabcc" providerId="LiveId" clId="{CF54C7B0-0C24-437E-AEC1-F774AC07306D}" dt="2023-10-12T14:04:29.195" v="1167" actId="478"/>
          <ac:picMkLst>
            <pc:docMk/>
            <pc:sldMk cId="3995171968" sldId="1545"/>
            <ac:picMk id="6" creationId="{4D099232-32ED-0D5E-22E4-D3871A931774}"/>
          </ac:picMkLst>
        </pc:picChg>
        <pc:picChg chg="add mod">
          <ac:chgData name="Dominik Buchegger" userId="7f2052fac20aabcc" providerId="LiveId" clId="{CF54C7B0-0C24-437E-AEC1-F774AC07306D}" dt="2023-10-12T14:10:11.209" v="1297" actId="1076"/>
          <ac:picMkLst>
            <pc:docMk/>
            <pc:sldMk cId="3995171968" sldId="1545"/>
            <ac:picMk id="33" creationId="{633EA2E7-0406-1D7E-F30D-93692A45CD70}"/>
          </ac:picMkLst>
        </pc:picChg>
        <pc:cxnChg chg="add mod">
          <ac:chgData name="Dominik Buchegger" userId="7f2052fac20aabcc" providerId="LiveId" clId="{CF54C7B0-0C24-437E-AEC1-F774AC07306D}" dt="2023-10-12T14:04:53.953" v="1181" actId="1076"/>
          <ac:cxnSpMkLst>
            <pc:docMk/>
            <pc:sldMk cId="3995171968" sldId="1545"/>
            <ac:cxnSpMk id="16" creationId="{A9FF0D77-39F3-6679-2BBE-2661340B9061}"/>
          </ac:cxnSpMkLst>
        </pc:cxnChg>
        <pc:cxnChg chg="add mod">
          <ac:chgData name="Dominik Buchegger" userId="7f2052fac20aabcc" providerId="LiveId" clId="{CF54C7B0-0C24-437E-AEC1-F774AC07306D}" dt="2023-10-12T14:04:53.953" v="1181" actId="1076"/>
          <ac:cxnSpMkLst>
            <pc:docMk/>
            <pc:sldMk cId="3995171968" sldId="1545"/>
            <ac:cxnSpMk id="17" creationId="{80549644-0062-81CF-EEC1-70AD9A75305E}"/>
          </ac:cxnSpMkLst>
        </pc:cxnChg>
        <pc:cxnChg chg="add mod">
          <ac:chgData name="Dominik Buchegger" userId="7f2052fac20aabcc" providerId="LiveId" clId="{CF54C7B0-0C24-437E-AEC1-F774AC07306D}" dt="2023-10-12T14:04:53.953" v="1181" actId="1076"/>
          <ac:cxnSpMkLst>
            <pc:docMk/>
            <pc:sldMk cId="3995171968" sldId="1545"/>
            <ac:cxnSpMk id="18" creationId="{989013DE-C76A-07AC-0B5F-6A8F74C1D331}"/>
          </ac:cxnSpMkLst>
        </pc:cxnChg>
        <pc:cxnChg chg="add mod">
          <ac:chgData name="Dominik Buchegger" userId="7f2052fac20aabcc" providerId="LiveId" clId="{CF54C7B0-0C24-437E-AEC1-F774AC07306D}" dt="2023-10-12T14:04:53.953" v="1181" actId="1076"/>
          <ac:cxnSpMkLst>
            <pc:docMk/>
            <pc:sldMk cId="3995171968" sldId="1545"/>
            <ac:cxnSpMk id="19" creationId="{A6215379-31F5-FD56-BFE3-6DE484663D3C}"/>
          </ac:cxnSpMkLst>
        </pc:cxnChg>
        <pc:cxnChg chg="add mod">
          <ac:chgData name="Dominik Buchegger" userId="7f2052fac20aabcc" providerId="LiveId" clId="{CF54C7B0-0C24-437E-AEC1-F774AC07306D}" dt="2023-10-12T14:04:53.953" v="1181" actId="1076"/>
          <ac:cxnSpMkLst>
            <pc:docMk/>
            <pc:sldMk cId="3995171968" sldId="1545"/>
            <ac:cxnSpMk id="20" creationId="{0A6B49C9-8631-F9A3-F2D3-D47C9A5E33AB}"/>
          </ac:cxnSpMkLst>
        </pc:cxnChg>
        <pc:cxnChg chg="add mod">
          <ac:chgData name="Dominik Buchegger" userId="7f2052fac20aabcc" providerId="LiveId" clId="{CF54C7B0-0C24-437E-AEC1-F774AC07306D}" dt="2023-10-12T14:04:53.953" v="1181" actId="1076"/>
          <ac:cxnSpMkLst>
            <pc:docMk/>
            <pc:sldMk cId="3995171968" sldId="1545"/>
            <ac:cxnSpMk id="21" creationId="{4B909F8A-DAC2-F437-E35F-F597209090A7}"/>
          </ac:cxnSpMkLst>
        </pc:cxnChg>
        <pc:cxnChg chg="add mod">
          <ac:chgData name="Dominik Buchegger" userId="7f2052fac20aabcc" providerId="LiveId" clId="{CF54C7B0-0C24-437E-AEC1-F774AC07306D}" dt="2023-10-12T14:04:53.953" v="1181" actId="1076"/>
          <ac:cxnSpMkLst>
            <pc:docMk/>
            <pc:sldMk cId="3995171968" sldId="1545"/>
            <ac:cxnSpMk id="22" creationId="{18366853-4EEF-13C1-5925-B665CDD0ED62}"/>
          </ac:cxnSpMkLst>
        </pc:cxnChg>
        <pc:cxnChg chg="add mod">
          <ac:chgData name="Dominik Buchegger" userId="7f2052fac20aabcc" providerId="LiveId" clId="{CF54C7B0-0C24-437E-AEC1-F774AC07306D}" dt="2023-10-12T14:04:53.953" v="1181" actId="1076"/>
          <ac:cxnSpMkLst>
            <pc:docMk/>
            <pc:sldMk cId="3995171968" sldId="1545"/>
            <ac:cxnSpMk id="23" creationId="{C7E9BE6F-225F-9E7F-7CF3-F96EB4F33EE3}"/>
          </ac:cxnSpMkLst>
        </pc:cxnChg>
      </pc:sldChg>
      <pc:sldChg chg="add del">
        <pc:chgData name="Dominik Buchegger" userId="7f2052fac20aabcc" providerId="LiveId" clId="{CF54C7B0-0C24-437E-AEC1-F774AC07306D}" dt="2023-10-12T14:04:31.303" v="1169"/>
        <pc:sldMkLst>
          <pc:docMk/>
          <pc:sldMk cId="1026812287" sldId="1546"/>
        </pc:sldMkLst>
      </pc:sldChg>
      <pc:sldChg chg="addSp delSp modSp add mod">
        <pc:chgData name="Dominik Buchegger" userId="7f2052fac20aabcc" providerId="LiveId" clId="{CF54C7B0-0C24-437E-AEC1-F774AC07306D}" dt="2023-10-17T10:45:54.301" v="4784" actId="478"/>
        <pc:sldMkLst>
          <pc:docMk/>
          <pc:sldMk cId="1345530787" sldId="1546"/>
        </pc:sldMkLst>
        <pc:spChg chg="mod">
          <ac:chgData name="Dominik Buchegger" userId="7f2052fac20aabcc" providerId="LiveId" clId="{CF54C7B0-0C24-437E-AEC1-F774AC07306D}" dt="2023-10-12T14:05:42.115" v="1202" actId="113"/>
          <ac:spMkLst>
            <pc:docMk/>
            <pc:sldMk cId="1345530787" sldId="1546"/>
            <ac:spMk id="8" creationId="{E0EB712D-88FF-652F-AD07-EBE500FC8B72}"/>
          </ac:spMkLst>
        </pc:spChg>
        <pc:spChg chg="add del mod">
          <ac:chgData name="Dominik Buchegger" userId="7f2052fac20aabcc" providerId="LiveId" clId="{CF54C7B0-0C24-437E-AEC1-F774AC07306D}" dt="2023-10-17T10:45:53.923" v="4783" actId="478"/>
          <ac:spMkLst>
            <pc:docMk/>
            <pc:sldMk cId="1345530787" sldId="1546"/>
            <ac:spMk id="13" creationId="{D39DB8A0-9444-D585-09A1-70FA28C75380}"/>
          </ac:spMkLst>
        </pc:spChg>
        <pc:picChg chg="add mod">
          <ac:chgData name="Dominik Buchegger" userId="7f2052fac20aabcc" providerId="LiveId" clId="{CF54C7B0-0C24-437E-AEC1-F774AC07306D}" dt="2023-10-12T14:09:16.092" v="1286" actId="1076"/>
          <ac:picMkLst>
            <pc:docMk/>
            <pc:sldMk cId="1345530787" sldId="1546"/>
            <ac:picMk id="14" creationId="{9953103D-1E19-A10A-043B-2FC98651F61F}"/>
          </ac:picMkLst>
        </pc:picChg>
        <pc:cxnChg chg="add del mod">
          <ac:chgData name="Dominik Buchegger" userId="7f2052fac20aabcc" providerId="LiveId" clId="{CF54C7B0-0C24-437E-AEC1-F774AC07306D}" dt="2023-10-17T10:45:54.301" v="4784" actId="478"/>
          <ac:cxnSpMkLst>
            <pc:docMk/>
            <pc:sldMk cId="1345530787" sldId="1546"/>
            <ac:cxnSpMk id="7" creationId="{14AA46D1-9C1D-0C0B-9832-40FDEB80DD62}"/>
          </ac:cxnSpMkLst>
        </pc:cxnChg>
        <pc:cxnChg chg="add mod">
          <ac:chgData name="Dominik Buchegger" userId="7f2052fac20aabcc" providerId="LiveId" clId="{CF54C7B0-0C24-437E-AEC1-F774AC07306D}" dt="2023-10-12T14:09:01.759" v="1281" actId="14100"/>
          <ac:cxnSpMkLst>
            <pc:docMk/>
            <pc:sldMk cId="1345530787" sldId="1546"/>
            <ac:cxnSpMk id="15" creationId="{5E8217FF-4309-9E0F-2BCA-F5118A5A3F1B}"/>
          </ac:cxnSpMkLst>
        </pc:cxnChg>
      </pc:sldChg>
      <pc:sldChg chg="addSp delSp modSp add del mod">
        <pc:chgData name="Dominik Buchegger" userId="7f2052fac20aabcc" providerId="LiveId" clId="{CF54C7B0-0C24-437E-AEC1-F774AC07306D}" dt="2023-10-12T14:04:58.649" v="1182" actId="47"/>
        <pc:sldMkLst>
          <pc:docMk/>
          <pc:sldMk cId="3768571585" sldId="1546"/>
        </pc:sldMkLst>
        <pc:spChg chg="del mod">
          <ac:chgData name="Dominik Buchegger" userId="7f2052fac20aabcc" providerId="LiveId" clId="{CF54C7B0-0C24-437E-AEC1-F774AC07306D}" dt="2023-10-12T14:04:40.789" v="1176" actId="478"/>
          <ac:spMkLst>
            <pc:docMk/>
            <pc:sldMk cId="3768571585" sldId="1546"/>
            <ac:spMk id="3" creationId="{C1C055D0-88FC-814E-85AF-F5DD6D247310}"/>
          </ac:spMkLst>
        </pc:spChg>
        <pc:spChg chg="mod">
          <ac:chgData name="Dominik Buchegger" userId="7f2052fac20aabcc" providerId="LiveId" clId="{CF54C7B0-0C24-437E-AEC1-F774AC07306D}" dt="2023-10-12T14:04:43.860" v="1178" actId="1076"/>
          <ac:spMkLst>
            <pc:docMk/>
            <pc:sldMk cId="3768571585" sldId="1546"/>
            <ac:spMk id="5" creationId="{DABB2ADA-E1DB-4B4A-B517-713666D358EF}"/>
          </ac:spMkLst>
        </pc:spChg>
        <pc:spChg chg="del">
          <ac:chgData name="Dominik Buchegger" userId="7f2052fac20aabcc" providerId="LiveId" clId="{CF54C7B0-0C24-437E-AEC1-F774AC07306D}" dt="2023-10-12T14:04:47.594" v="1179" actId="21"/>
          <ac:spMkLst>
            <pc:docMk/>
            <pc:sldMk cId="3768571585" sldId="1546"/>
            <ac:spMk id="9" creationId="{201A8C9A-26FE-AE4C-9409-8981F7EDD5F0}"/>
          </ac:spMkLst>
        </pc:spChg>
        <pc:spChg chg="add del mod">
          <ac:chgData name="Dominik Buchegger" userId="7f2052fac20aabcc" providerId="LiveId" clId="{CF54C7B0-0C24-437E-AEC1-F774AC07306D}" dt="2023-10-12T14:04:42.229" v="1177" actId="478"/>
          <ac:spMkLst>
            <pc:docMk/>
            <pc:sldMk cId="3768571585" sldId="1546"/>
            <ac:spMk id="10" creationId="{1A93B1D0-37D2-3A99-EC1F-078CCBF6FDA2}"/>
          </ac:spMkLst>
        </pc:spChg>
        <pc:spChg chg="del">
          <ac:chgData name="Dominik Buchegger" userId="7f2052fac20aabcc" providerId="LiveId" clId="{CF54C7B0-0C24-437E-AEC1-F774AC07306D}" dt="2023-10-12T14:04:47.594" v="1179" actId="21"/>
          <ac:spMkLst>
            <pc:docMk/>
            <pc:sldMk cId="3768571585" sldId="1546"/>
            <ac:spMk id="11" creationId="{08F1887C-886F-1C45-90AF-370A99B153A0}"/>
          </ac:spMkLst>
        </pc:spChg>
        <pc:spChg chg="del">
          <ac:chgData name="Dominik Buchegger" userId="7f2052fac20aabcc" providerId="LiveId" clId="{CF54C7B0-0C24-437E-AEC1-F774AC07306D}" dt="2023-10-12T14:04:47.594" v="1179" actId="21"/>
          <ac:spMkLst>
            <pc:docMk/>
            <pc:sldMk cId="3768571585" sldId="1546"/>
            <ac:spMk id="13" creationId="{F2976D75-FA9B-5B4C-8266-8CD60E8E7AAA}"/>
          </ac:spMkLst>
        </pc:spChg>
        <pc:spChg chg="del">
          <ac:chgData name="Dominik Buchegger" userId="7f2052fac20aabcc" providerId="LiveId" clId="{CF54C7B0-0C24-437E-AEC1-F774AC07306D}" dt="2023-10-12T14:04:47.594" v="1179" actId="21"/>
          <ac:spMkLst>
            <pc:docMk/>
            <pc:sldMk cId="3768571585" sldId="1546"/>
            <ac:spMk id="15" creationId="{A9E13AAD-9B57-694D-8805-B1D0649FF031}"/>
          </ac:spMkLst>
        </pc:spChg>
        <pc:spChg chg="del">
          <ac:chgData name="Dominik Buchegger" userId="7f2052fac20aabcc" providerId="LiveId" clId="{CF54C7B0-0C24-437E-AEC1-F774AC07306D}" dt="2023-10-12T14:04:47.594" v="1179" actId="21"/>
          <ac:spMkLst>
            <pc:docMk/>
            <pc:sldMk cId="3768571585" sldId="1546"/>
            <ac:spMk id="16" creationId="{85A71E3B-73C0-0C43-8CCF-7BF8A7D31537}"/>
          </ac:spMkLst>
        </pc:spChg>
        <pc:spChg chg="del">
          <ac:chgData name="Dominik Buchegger" userId="7f2052fac20aabcc" providerId="LiveId" clId="{CF54C7B0-0C24-437E-AEC1-F774AC07306D}" dt="2023-10-12T14:04:47.594" v="1179" actId="21"/>
          <ac:spMkLst>
            <pc:docMk/>
            <pc:sldMk cId="3768571585" sldId="1546"/>
            <ac:spMk id="18" creationId="{58E8A372-4FF3-7545-9513-13427DF042D6}"/>
          </ac:spMkLst>
        </pc:spChg>
        <pc:spChg chg="del">
          <ac:chgData name="Dominik Buchegger" userId="7f2052fac20aabcc" providerId="LiveId" clId="{CF54C7B0-0C24-437E-AEC1-F774AC07306D}" dt="2023-10-12T14:04:47.594" v="1179" actId="21"/>
          <ac:spMkLst>
            <pc:docMk/>
            <pc:sldMk cId="3768571585" sldId="1546"/>
            <ac:spMk id="19" creationId="{FAD10D64-2982-D747-8C6E-0D3CB44C4561}"/>
          </ac:spMkLst>
        </pc:spChg>
        <pc:spChg chg="del">
          <ac:chgData name="Dominik Buchegger" userId="7f2052fac20aabcc" providerId="LiveId" clId="{CF54C7B0-0C24-437E-AEC1-F774AC07306D}" dt="2023-10-12T14:04:47.594" v="1179" actId="21"/>
          <ac:spMkLst>
            <pc:docMk/>
            <pc:sldMk cId="3768571585" sldId="1546"/>
            <ac:spMk id="20" creationId="{C8DE209B-2AA3-5A4A-B376-1689DD5AD529}"/>
          </ac:spMkLst>
        </pc:spChg>
        <pc:spChg chg="del">
          <ac:chgData name="Dominik Buchegger" userId="7f2052fac20aabcc" providerId="LiveId" clId="{CF54C7B0-0C24-437E-AEC1-F774AC07306D}" dt="2023-10-12T14:04:47.594" v="1179" actId="21"/>
          <ac:spMkLst>
            <pc:docMk/>
            <pc:sldMk cId="3768571585" sldId="1546"/>
            <ac:spMk id="30" creationId="{6D48107B-8488-F645-936F-C7BEB847C9A2}"/>
          </ac:spMkLst>
        </pc:spChg>
        <pc:spChg chg="del">
          <ac:chgData name="Dominik Buchegger" userId="7f2052fac20aabcc" providerId="LiveId" clId="{CF54C7B0-0C24-437E-AEC1-F774AC07306D}" dt="2023-10-12T14:04:47.594" v="1179" actId="21"/>
          <ac:spMkLst>
            <pc:docMk/>
            <pc:sldMk cId="3768571585" sldId="1546"/>
            <ac:spMk id="31" creationId="{1778CAE0-7711-9F4F-963E-455C4FA49199}"/>
          </ac:spMkLst>
        </pc:spChg>
        <pc:spChg chg="del">
          <ac:chgData name="Dominik Buchegger" userId="7f2052fac20aabcc" providerId="LiveId" clId="{CF54C7B0-0C24-437E-AEC1-F774AC07306D}" dt="2023-10-12T14:04:47.594" v="1179" actId="21"/>
          <ac:spMkLst>
            <pc:docMk/>
            <pc:sldMk cId="3768571585" sldId="1546"/>
            <ac:spMk id="32" creationId="{8AB7BB1C-8E75-F04C-81E2-EA8EF077057A}"/>
          </ac:spMkLst>
        </pc:spChg>
        <pc:spChg chg="del">
          <ac:chgData name="Dominik Buchegger" userId="7f2052fac20aabcc" providerId="LiveId" clId="{CF54C7B0-0C24-437E-AEC1-F774AC07306D}" dt="2023-10-12T14:04:47.594" v="1179" actId="21"/>
          <ac:spMkLst>
            <pc:docMk/>
            <pc:sldMk cId="3768571585" sldId="1546"/>
            <ac:spMk id="33" creationId="{395B85EE-DF6E-F74C-BFE2-1EAC456496F5}"/>
          </ac:spMkLst>
        </pc:spChg>
        <pc:spChg chg="del">
          <ac:chgData name="Dominik Buchegger" userId="7f2052fac20aabcc" providerId="LiveId" clId="{CF54C7B0-0C24-437E-AEC1-F774AC07306D}" dt="2023-10-12T14:04:47.594" v="1179" actId="21"/>
          <ac:spMkLst>
            <pc:docMk/>
            <pc:sldMk cId="3768571585" sldId="1546"/>
            <ac:spMk id="34" creationId="{855CC770-988E-E546-852F-E0AAA1A6A297}"/>
          </ac:spMkLst>
        </pc:spChg>
        <pc:spChg chg="del">
          <ac:chgData name="Dominik Buchegger" userId="7f2052fac20aabcc" providerId="LiveId" clId="{CF54C7B0-0C24-437E-AEC1-F774AC07306D}" dt="2023-10-12T14:04:47.594" v="1179" actId="21"/>
          <ac:spMkLst>
            <pc:docMk/>
            <pc:sldMk cId="3768571585" sldId="1546"/>
            <ac:spMk id="35" creationId="{A7E9FAE8-663E-E946-AFBB-7C1BB2641C1C}"/>
          </ac:spMkLst>
        </pc:spChg>
        <pc:spChg chg="del">
          <ac:chgData name="Dominik Buchegger" userId="7f2052fac20aabcc" providerId="LiveId" clId="{CF54C7B0-0C24-437E-AEC1-F774AC07306D}" dt="2023-10-12T14:04:47.594" v="1179" actId="21"/>
          <ac:spMkLst>
            <pc:docMk/>
            <pc:sldMk cId="3768571585" sldId="1546"/>
            <ac:spMk id="36" creationId="{8422207B-EABF-634B-8CDD-AB8BB5797F15}"/>
          </ac:spMkLst>
        </pc:spChg>
        <pc:spChg chg="del">
          <ac:chgData name="Dominik Buchegger" userId="7f2052fac20aabcc" providerId="LiveId" clId="{CF54C7B0-0C24-437E-AEC1-F774AC07306D}" dt="2023-10-12T14:04:47.594" v="1179" actId="21"/>
          <ac:spMkLst>
            <pc:docMk/>
            <pc:sldMk cId="3768571585" sldId="1546"/>
            <ac:spMk id="37" creationId="{69C8F7DA-45DA-D04E-8A08-909B2A5C5658}"/>
          </ac:spMkLst>
        </pc:spChg>
        <pc:spChg chg="del">
          <ac:chgData name="Dominik Buchegger" userId="7f2052fac20aabcc" providerId="LiveId" clId="{CF54C7B0-0C24-437E-AEC1-F774AC07306D}" dt="2023-10-12T14:04:47.594" v="1179" actId="21"/>
          <ac:spMkLst>
            <pc:docMk/>
            <pc:sldMk cId="3768571585" sldId="1546"/>
            <ac:spMk id="38" creationId="{94A2D54E-AFF4-614E-B369-31FCACD97A5F}"/>
          </ac:spMkLst>
        </pc:spChg>
        <pc:picChg chg="add del mod">
          <ac:chgData name="Dominik Buchegger" userId="7f2052fac20aabcc" providerId="LiveId" clId="{CF54C7B0-0C24-437E-AEC1-F774AC07306D}" dt="2023-10-12T14:04:37.170" v="1173"/>
          <ac:picMkLst>
            <pc:docMk/>
            <pc:sldMk cId="3768571585" sldId="1546"/>
            <ac:picMk id="6" creationId="{7BB0593B-C62D-B216-DB50-FC85CD007CD0}"/>
          </ac:picMkLst>
        </pc:picChg>
        <pc:picChg chg="add del">
          <ac:chgData name="Dominik Buchegger" userId="7f2052fac20aabcc" providerId="LiveId" clId="{CF54C7B0-0C24-437E-AEC1-F774AC07306D}" dt="2023-10-12T14:04:47.594" v="1179" actId="21"/>
          <ac:picMkLst>
            <pc:docMk/>
            <pc:sldMk cId="3768571585" sldId="1546"/>
            <ac:picMk id="8" creationId="{AAE1F3F0-0B1C-B24B-A289-5034AC69FDFC}"/>
          </ac:picMkLst>
        </pc:picChg>
        <pc:cxnChg chg="del">
          <ac:chgData name="Dominik Buchegger" userId="7f2052fac20aabcc" providerId="LiveId" clId="{CF54C7B0-0C24-437E-AEC1-F774AC07306D}" dt="2023-10-12T14:04:47.594" v="1179" actId="21"/>
          <ac:cxnSpMkLst>
            <pc:docMk/>
            <pc:sldMk cId="3768571585" sldId="1546"/>
            <ac:cxnSpMk id="22" creationId="{5E056C44-FB96-3A42-8E4A-C36E50C6F36E}"/>
          </ac:cxnSpMkLst>
        </pc:cxnChg>
        <pc:cxnChg chg="del">
          <ac:chgData name="Dominik Buchegger" userId="7f2052fac20aabcc" providerId="LiveId" clId="{CF54C7B0-0C24-437E-AEC1-F774AC07306D}" dt="2023-10-12T14:04:47.594" v="1179" actId="21"/>
          <ac:cxnSpMkLst>
            <pc:docMk/>
            <pc:sldMk cId="3768571585" sldId="1546"/>
            <ac:cxnSpMk id="23" creationId="{0EF9D166-F25B-7240-81ED-B30CAD830593}"/>
          </ac:cxnSpMkLst>
        </pc:cxnChg>
        <pc:cxnChg chg="del">
          <ac:chgData name="Dominik Buchegger" userId="7f2052fac20aabcc" providerId="LiveId" clId="{CF54C7B0-0C24-437E-AEC1-F774AC07306D}" dt="2023-10-12T14:04:47.594" v="1179" actId="21"/>
          <ac:cxnSpMkLst>
            <pc:docMk/>
            <pc:sldMk cId="3768571585" sldId="1546"/>
            <ac:cxnSpMk id="24" creationId="{182396AC-0EF0-0046-8405-52087E866E57}"/>
          </ac:cxnSpMkLst>
        </pc:cxnChg>
        <pc:cxnChg chg="del">
          <ac:chgData name="Dominik Buchegger" userId="7f2052fac20aabcc" providerId="LiveId" clId="{CF54C7B0-0C24-437E-AEC1-F774AC07306D}" dt="2023-10-12T14:04:47.594" v="1179" actId="21"/>
          <ac:cxnSpMkLst>
            <pc:docMk/>
            <pc:sldMk cId="3768571585" sldId="1546"/>
            <ac:cxnSpMk id="25" creationId="{3BB36BA7-4A00-BB4D-BACE-F1D822563723}"/>
          </ac:cxnSpMkLst>
        </pc:cxnChg>
        <pc:cxnChg chg="del">
          <ac:chgData name="Dominik Buchegger" userId="7f2052fac20aabcc" providerId="LiveId" clId="{CF54C7B0-0C24-437E-AEC1-F774AC07306D}" dt="2023-10-12T14:04:47.594" v="1179" actId="21"/>
          <ac:cxnSpMkLst>
            <pc:docMk/>
            <pc:sldMk cId="3768571585" sldId="1546"/>
            <ac:cxnSpMk id="26" creationId="{07D658AB-C5BB-B448-9F50-E564025E7C2B}"/>
          </ac:cxnSpMkLst>
        </pc:cxnChg>
        <pc:cxnChg chg="del">
          <ac:chgData name="Dominik Buchegger" userId="7f2052fac20aabcc" providerId="LiveId" clId="{CF54C7B0-0C24-437E-AEC1-F774AC07306D}" dt="2023-10-12T14:04:47.594" v="1179" actId="21"/>
          <ac:cxnSpMkLst>
            <pc:docMk/>
            <pc:sldMk cId="3768571585" sldId="1546"/>
            <ac:cxnSpMk id="27" creationId="{538D7B0D-3AE0-5647-976C-B62B974DB113}"/>
          </ac:cxnSpMkLst>
        </pc:cxnChg>
        <pc:cxnChg chg="del">
          <ac:chgData name="Dominik Buchegger" userId="7f2052fac20aabcc" providerId="LiveId" clId="{CF54C7B0-0C24-437E-AEC1-F774AC07306D}" dt="2023-10-12T14:04:47.594" v="1179" actId="21"/>
          <ac:cxnSpMkLst>
            <pc:docMk/>
            <pc:sldMk cId="3768571585" sldId="1546"/>
            <ac:cxnSpMk id="28" creationId="{0FA1FD66-5350-D84B-BAEA-E0657A8A7230}"/>
          </ac:cxnSpMkLst>
        </pc:cxnChg>
        <pc:cxnChg chg="del">
          <ac:chgData name="Dominik Buchegger" userId="7f2052fac20aabcc" providerId="LiveId" clId="{CF54C7B0-0C24-437E-AEC1-F774AC07306D}" dt="2023-10-12T14:04:47.594" v="1179" actId="21"/>
          <ac:cxnSpMkLst>
            <pc:docMk/>
            <pc:sldMk cId="3768571585" sldId="1546"/>
            <ac:cxnSpMk id="29" creationId="{189ABA9B-3EAA-7140-88F9-D2BB9126F057}"/>
          </ac:cxnSpMkLst>
        </pc:cxnChg>
      </pc:sldChg>
      <pc:sldChg chg="addSp delSp modSp add mod">
        <pc:chgData name="Dominik Buchegger" userId="7f2052fac20aabcc" providerId="LiveId" clId="{CF54C7B0-0C24-437E-AEC1-F774AC07306D}" dt="2023-10-12T20:45:32.263" v="3074" actId="1076"/>
        <pc:sldMkLst>
          <pc:docMk/>
          <pc:sldMk cId="3358819934" sldId="1547"/>
        </pc:sldMkLst>
        <pc:spChg chg="mod">
          <ac:chgData name="Dominik Buchegger" userId="7f2052fac20aabcc" providerId="LiveId" clId="{CF54C7B0-0C24-437E-AEC1-F774AC07306D}" dt="2023-10-12T20:25:44.939" v="2664" actId="20577"/>
          <ac:spMkLst>
            <pc:docMk/>
            <pc:sldMk cId="3358819934" sldId="1547"/>
            <ac:spMk id="2" creationId="{8BF1B61B-0C25-A347-8E82-9E36B55C7C82}"/>
          </ac:spMkLst>
        </pc:spChg>
        <pc:spChg chg="add mod">
          <ac:chgData name="Dominik Buchegger" userId="7f2052fac20aabcc" providerId="LiveId" clId="{CF54C7B0-0C24-437E-AEC1-F774AC07306D}" dt="2023-10-12T20:03:44.415" v="1793" actId="1076"/>
          <ac:spMkLst>
            <pc:docMk/>
            <pc:sldMk cId="3358819934" sldId="1547"/>
            <ac:spMk id="9" creationId="{DEC51596-11BF-36EA-FDCA-2F86405E4C01}"/>
          </ac:spMkLst>
        </pc:spChg>
        <pc:spChg chg="add mod">
          <ac:chgData name="Dominik Buchegger" userId="7f2052fac20aabcc" providerId="LiveId" clId="{CF54C7B0-0C24-437E-AEC1-F774AC07306D}" dt="2023-10-12T20:03:38.625" v="1791" actId="113"/>
          <ac:spMkLst>
            <pc:docMk/>
            <pc:sldMk cId="3358819934" sldId="1547"/>
            <ac:spMk id="10" creationId="{152B4C01-FD5A-438C-6A94-20387C35A4B6}"/>
          </ac:spMkLst>
        </pc:spChg>
        <pc:spChg chg="add mod">
          <ac:chgData name="Dominik Buchegger" userId="7f2052fac20aabcc" providerId="LiveId" clId="{CF54C7B0-0C24-437E-AEC1-F774AC07306D}" dt="2023-10-12T20:10:08.012" v="1906" actId="208"/>
          <ac:spMkLst>
            <pc:docMk/>
            <pc:sldMk cId="3358819934" sldId="1547"/>
            <ac:spMk id="16" creationId="{E58332D1-71FE-70E2-5976-FD1B444DD532}"/>
          </ac:spMkLst>
        </pc:spChg>
        <pc:spChg chg="add mod">
          <ac:chgData name="Dominik Buchegger" userId="7f2052fac20aabcc" providerId="LiveId" clId="{CF54C7B0-0C24-437E-AEC1-F774AC07306D}" dt="2023-10-12T20:45:32.263" v="3074" actId="1076"/>
          <ac:spMkLst>
            <pc:docMk/>
            <pc:sldMk cId="3358819934" sldId="1547"/>
            <ac:spMk id="18" creationId="{02AEDD7E-BC9D-5C65-E16D-12510BCDF4F5}"/>
          </ac:spMkLst>
        </pc:spChg>
        <pc:spChg chg="mod">
          <ac:chgData name="Dominik Buchegger" userId="7f2052fac20aabcc" providerId="LiveId" clId="{CF54C7B0-0C24-437E-AEC1-F774AC07306D}" dt="2023-10-12T20:02:57.328" v="1718" actId="1076"/>
          <ac:spMkLst>
            <pc:docMk/>
            <pc:sldMk cId="3358819934" sldId="1547"/>
            <ac:spMk id="22" creationId="{265CBB9D-C18A-80C2-472E-1C084050581B}"/>
          </ac:spMkLst>
        </pc:spChg>
        <pc:spChg chg="del">
          <ac:chgData name="Dominik Buchegger" userId="7f2052fac20aabcc" providerId="LiveId" clId="{CF54C7B0-0C24-437E-AEC1-F774AC07306D}" dt="2023-10-12T19:59:11.480" v="1622" actId="478"/>
          <ac:spMkLst>
            <pc:docMk/>
            <pc:sldMk cId="3358819934" sldId="1547"/>
            <ac:spMk id="23" creationId="{41BB31FA-91CC-8643-CF09-1B1EF0ABF951}"/>
          </ac:spMkLst>
        </pc:spChg>
        <pc:spChg chg="del">
          <ac:chgData name="Dominik Buchegger" userId="7f2052fac20aabcc" providerId="LiveId" clId="{CF54C7B0-0C24-437E-AEC1-F774AC07306D}" dt="2023-10-12T19:59:15.643" v="1625" actId="478"/>
          <ac:spMkLst>
            <pc:docMk/>
            <pc:sldMk cId="3358819934" sldId="1547"/>
            <ac:spMk id="24" creationId="{1845E3AE-3291-F27A-23B6-796F6AE5E872}"/>
          </ac:spMkLst>
        </pc:spChg>
        <pc:spChg chg="mod">
          <ac:chgData name="Dominik Buchegger" userId="7f2052fac20aabcc" providerId="LiveId" clId="{CF54C7B0-0C24-437E-AEC1-F774AC07306D}" dt="2023-10-12T19:59:08.556" v="1621" actId="20577"/>
          <ac:spMkLst>
            <pc:docMk/>
            <pc:sldMk cId="3358819934" sldId="1547"/>
            <ac:spMk id="25" creationId="{06A0F4A3-2DF2-CB77-24B2-D587D564FDAF}"/>
          </ac:spMkLst>
        </pc:spChg>
        <pc:spChg chg="del">
          <ac:chgData name="Dominik Buchegger" userId="7f2052fac20aabcc" providerId="LiveId" clId="{CF54C7B0-0C24-437E-AEC1-F774AC07306D}" dt="2023-10-12T19:59:12.781" v="1623" actId="478"/>
          <ac:spMkLst>
            <pc:docMk/>
            <pc:sldMk cId="3358819934" sldId="1547"/>
            <ac:spMk id="26" creationId="{EF7290A0-10B8-0D64-7C3A-01203686CC6C}"/>
          </ac:spMkLst>
        </pc:spChg>
        <pc:spChg chg="del">
          <ac:chgData name="Dominik Buchegger" userId="7f2052fac20aabcc" providerId="LiveId" clId="{CF54C7B0-0C24-437E-AEC1-F774AC07306D}" dt="2023-10-12T19:59:17.954" v="1627" actId="478"/>
          <ac:spMkLst>
            <pc:docMk/>
            <pc:sldMk cId="3358819934" sldId="1547"/>
            <ac:spMk id="27" creationId="{E7ACF98A-E3A3-56D0-BB3B-5AA929793DC3}"/>
          </ac:spMkLst>
        </pc:spChg>
        <pc:picChg chg="del">
          <ac:chgData name="Dominik Buchegger" userId="7f2052fac20aabcc" providerId="LiveId" clId="{CF54C7B0-0C24-437E-AEC1-F774AC07306D}" dt="2023-10-12T19:59:04.089" v="1619" actId="478"/>
          <ac:picMkLst>
            <pc:docMk/>
            <pc:sldMk cId="3358819934" sldId="1547"/>
            <ac:picMk id="6" creationId="{A8C4E886-6E70-42E0-5F2D-18B99ADCB917}"/>
          </ac:picMkLst>
        </pc:picChg>
        <pc:picChg chg="add mod">
          <ac:chgData name="Dominik Buchegger" userId="7f2052fac20aabcc" providerId="LiveId" clId="{CF54C7B0-0C24-437E-AEC1-F774AC07306D}" dt="2023-10-12T20:03:40.388" v="1792" actId="1076"/>
          <ac:picMkLst>
            <pc:docMk/>
            <pc:sldMk cId="3358819934" sldId="1547"/>
            <ac:picMk id="7" creationId="{D4DFEBE8-B79E-CB34-2E77-C4DF9B52E47C}"/>
          </ac:picMkLst>
        </pc:picChg>
        <pc:picChg chg="del">
          <ac:chgData name="Dominik Buchegger" userId="7f2052fac20aabcc" providerId="LiveId" clId="{CF54C7B0-0C24-437E-AEC1-F774AC07306D}" dt="2023-10-12T19:59:20.118" v="1629" actId="478"/>
          <ac:picMkLst>
            <pc:docMk/>
            <pc:sldMk cId="3358819934" sldId="1547"/>
            <ac:picMk id="8" creationId="{621922C8-84F5-56D1-59FC-9EA2E466D5E3}"/>
          </ac:picMkLst>
        </pc:picChg>
        <pc:picChg chg="add mod">
          <ac:chgData name="Dominik Buchegger" userId="7f2052fac20aabcc" providerId="LiveId" clId="{CF54C7B0-0C24-437E-AEC1-F774AC07306D}" dt="2023-10-12T20:09:14.012" v="1898" actId="14100"/>
          <ac:picMkLst>
            <pc:docMk/>
            <pc:sldMk cId="3358819934" sldId="1547"/>
            <ac:picMk id="12" creationId="{5705C2FF-DA22-BEC8-C788-79C4958227C5}"/>
          </ac:picMkLst>
        </pc:picChg>
        <pc:picChg chg="add mod">
          <ac:chgData name="Dominik Buchegger" userId="7f2052fac20aabcc" providerId="LiveId" clId="{CF54C7B0-0C24-437E-AEC1-F774AC07306D}" dt="2023-10-12T20:09:34.706" v="1901" actId="14100"/>
          <ac:picMkLst>
            <pc:docMk/>
            <pc:sldMk cId="3358819934" sldId="1547"/>
            <ac:picMk id="14" creationId="{E07B8A01-4AB3-6B0F-C722-AFEF81D98111}"/>
          </ac:picMkLst>
        </pc:picChg>
        <pc:picChg chg="del">
          <ac:chgData name="Dominik Buchegger" userId="7f2052fac20aabcc" providerId="LiveId" clId="{CF54C7B0-0C24-437E-AEC1-F774AC07306D}" dt="2023-10-12T19:59:13.778" v="1624" actId="478"/>
          <ac:picMkLst>
            <pc:docMk/>
            <pc:sldMk cId="3358819934" sldId="1547"/>
            <ac:picMk id="15" creationId="{6BF5BEF4-D229-9356-BFB8-375496E1FAD8}"/>
          </ac:picMkLst>
        </pc:picChg>
        <pc:picChg chg="del">
          <ac:chgData name="Dominik Buchegger" userId="7f2052fac20aabcc" providerId="LiveId" clId="{CF54C7B0-0C24-437E-AEC1-F774AC07306D}" dt="2023-10-12T19:59:16.539" v="1626" actId="478"/>
          <ac:picMkLst>
            <pc:docMk/>
            <pc:sldMk cId="3358819934" sldId="1547"/>
            <ac:picMk id="17" creationId="{F739DC3F-9E26-D3EE-859A-6D8F2A898B75}"/>
          </ac:picMkLst>
        </pc:picChg>
        <pc:picChg chg="del">
          <ac:chgData name="Dominik Buchegger" userId="7f2052fac20aabcc" providerId="LiveId" clId="{CF54C7B0-0C24-437E-AEC1-F774AC07306D}" dt="2023-10-12T19:59:19.066" v="1628" actId="478"/>
          <ac:picMkLst>
            <pc:docMk/>
            <pc:sldMk cId="3358819934" sldId="1547"/>
            <ac:picMk id="21" creationId="{6EDD7310-B0AA-D2AE-012C-90528F7CAA9C}"/>
          </ac:picMkLst>
        </pc:picChg>
      </pc:sldChg>
      <pc:sldChg chg="delSp modSp add del mod">
        <pc:chgData name="Dominik Buchegger" userId="7f2052fac20aabcc" providerId="LiveId" clId="{CF54C7B0-0C24-437E-AEC1-F774AC07306D}" dt="2023-10-12T20:31:44.986" v="2890" actId="47"/>
        <pc:sldMkLst>
          <pc:docMk/>
          <pc:sldMk cId="479269018" sldId="1548"/>
        </pc:sldMkLst>
        <pc:picChg chg="del mod modCrop">
          <ac:chgData name="Dominik Buchegger" userId="7f2052fac20aabcc" providerId="LiveId" clId="{CF54C7B0-0C24-437E-AEC1-F774AC07306D}" dt="2023-10-12T20:25:58.805" v="2667" actId="478"/>
          <ac:picMkLst>
            <pc:docMk/>
            <pc:sldMk cId="479269018" sldId="1548"/>
            <ac:picMk id="6" creationId="{A8C4E886-6E70-42E0-5F2D-18B99ADCB917}"/>
          </ac:picMkLst>
        </pc:picChg>
      </pc:sldChg>
      <pc:sldChg chg="addSp delSp modSp add mod">
        <pc:chgData name="Dominik Buchegger" userId="7f2052fac20aabcc" providerId="LiveId" clId="{CF54C7B0-0C24-437E-AEC1-F774AC07306D}" dt="2023-10-12T20:47:01.424" v="3078"/>
        <pc:sldMkLst>
          <pc:docMk/>
          <pc:sldMk cId="2005746944" sldId="1549"/>
        </pc:sldMkLst>
        <pc:spChg chg="mod">
          <ac:chgData name="Dominik Buchegger" userId="7f2052fac20aabcc" providerId="LiveId" clId="{CF54C7B0-0C24-437E-AEC1-F774AC07306D}" dt="2023-10-12T20:25:48.757" v="2666" actId="20577"/>
          <ac:spMkLst>
            <pc:docMk/>
            <pc:sldMk cId="2005746944" sldId="1549"/>
            <ac:spMk id="2" creationId="{8BF1B61B-0C25-A347-8E82-9E36B55C7C82}"/>
          </ac:spMkLst>
        </pc:spChg>
        <pc:spChg chg="del">
          <ac:chgData name="Dominik Buchegger" userId="7f2052fac20aabcc" providerId="LiveId" clId="{CF54C7B0-0C24-437E-AEC1-F774AC07306D}" dt="2023-10-12T20:18:26.615" v="2282" actId="478"/>
          <ac:spMkLst>
            <pc:docMk/>
            <pc:sldMk cId="2005746944" sldId="1549"/>
            <ac:spMk id="3" creationId="{C1C055D0-88FC-814E-85AF-F5DD6D247310}"/>
          </ac:spMkLst>
        </pc:spChg>
        <pc:spChg chg="add mod">
          <ac:chgData name="Dominik Buchegger" userId="7f2052fac20aabcc" providerId="LiveId" clId="{CF54C7B0-0C24-437E-AEC1-F774AC07306D}" dt="2023-10-12T20:13:40.862" v="2107" actId="20577"/>
          <ac:spMkLst>
            <pc:docMk/>
            <pc:sldMk cId="2005746944" sldId="1549"/>
            <ac:spMk id="8" creationId="{CC9F14B6-8F29-4215-200E-BE3B89CC6463}"/>
          </ac:spMkLst>
        </pc:spChg>
        <pc:spChg chg="del">
          <ac:chgData name="Dominik Buchegger" userId="7f2052fac20aabcc" providerId="LiveId" clId="{CF54C7B0-0C24-437E-AEC1-F774AC07306D}" dt="2023-10-12T20:06:28.361" v="1890" actId="478"/>
          <ac:spMkLst>
            <pc:docMk/>
            <pc:sldMk cId="2005746944" sldId="1549"/>
            <ac:spMk id="9" creationId="{DEC51596-11BF-36EA-FDCA-2F86405E4C01}"/>
          </ac:spMkLst>
        </pc:spChg>
        <pc:spChg chg="mod">
          <ac:chgData name="Dominik Buchegger" userId="7f2052fac20aabcc" providerId="LiveId" clId="{CF54C7B0-0C24-437E-AEC1-F774AC07306D}" dt="2023-10-12T20:23:45.710" v="2507" actId="20577"/>
          <ac:spMkLst>
            <pc:docMk/>
            <pc:sldMk cId="2005746944" sldId="1549"/>
            <ac:spMk id="10" creationId="{152B4C01-FD5A-438C-6A94-20387C35A4B6}"/>
          </ac:spMkLst>
        </pc:spChg>
        <pc:spChg chg="add mod">
          <ac:chgData name="Dominik Buchegger" userId="7f2052fac20aabcc" providerId="LiveId" clId="{CF54C7B0-0C24-437E-AEC1-F774AC07306D}" dt="2023-10-12T20:47:01.424" v="3078"/>
          <ac:spMkLst>
            <pc:docMk/>
            <pc:sldMk cId="2005746944" sldId="1549"/>
            <ac:spMk id="14" creationId="{CD137E58-5F25-F5BF-F297-349BB9FE430D}"/>
          </ac:spMkLst>
        </pc:spChg>
        <pc:spChg chg="add mod">
          <ac:chgData name="Dominik Buchegger" userId="7f2052fac20aabcc" providerId="LiveId" clId="{CF54C7B0-0C24-437E-AEC1-F774AC07306D}" dt="2023-10-12T20:24:47.903" v="2614" actId="1076"/>
          <ac:spMkLst>
            <pc:docMk/>
            <pc:sldMk cId="2005746944" sldId="1549"/>
            <ac:spMk id="19" creationId="{E764DA6A-26E8-83A7-B5C0-229353AEF56B}"/>
          </ac:spMkLst>
        </pc:spChg>
        <pc:spChg chg="mod">
          <ac:chgData name="Dominik Buchegger" userId="7f2052fac20aabcc" providerId="LiveId" clId="{CF54C7B0-0C24-437E-AEC1-F774AC07306D}" dt="2023-10-12T20:06:10.174" v="1844" actId="20577"/>
          <ac:spMkLst>
            <pc:docMk/>
            <pc:sldMk cId="2005746944" sldId="1549"/>
            <ac:spMk id="22" creationId="{265CBB9D-C18A-80C2-472E-1C084050581B}"/>
          </ac:spMkLst>
        </pc:spChg>
        <pc:spChg chg="mod">
          <ac:chgData name="Dominik Buchegger" userId="7f2052fac20aabcc" providerId="LiveId" clId="{CF54C7B0-0C24-437E-AEC1-F774AC07306D}" dt="2023-10-12T20:05:56.748" v="1807" actId="20577"/>
          <ac:spMkLst>
            <pc:docMk/>
            <pc:sldMk cId="2005746944" sldId="1549"/>
            <ac:spMk id="25" creationId="{06A0F4A3-2DF2-CB77-24B2-D587D564FDAF}"/>
          </ac:spMkLst>
        </pc:spChg>
        <pc:picChg chg="add mod">
          <ac:chgData name="Dominik Buchegger" userId="7f2052fac20aabcc" providerId="LiveId" clId="{CF54C7B0-0C24-437E-AEC1-F774AC07306D}" dt="2023-10-12T20:11:51.804" v="1908" actId="1076"/>
          <ac:picMkLst>
            <pc:docMk/>
            <pc:sldMk cId="2005746944" sldId="1549"/>
            <ac:picMk id="6" creationId="{1195DC1B-CCD7-5807-6A6C-71C07AE9CD49}"/>
          </ac:picMkLst>
        </pc:picChg>
        <pc:picChg chg="del">
          <ac:chgData name="Dominik Buchegger" userId="7f2052fac20aabcc" providerId="LiveId" clId="{CF54C7B0-0C24-437E-AEC1-F774AC07306D}" dt="2023-10-12T20:06:26.704" v="1889" actId="478"/>
          <ac:picMkLst>
            <pc:docMk/>
            <pc:sldMk cId="2005746944" sldId="1549"/>
            <ac:picMk id="7" creationId="{D4DFEBE8-B79E-CB34-2E77-C4DF9B52E47C}"/>
          </ac:picMkLst>
        </pc:picChg>
        <pc:picChg chg="del">
          <ac:chgData name="Dominik Buchegger" userId="7f2052fac20aabcc" providerId="LiveId" clId="{CF54C7B0-0C24-437E-AEC1-F774AC07306D}" dt="2023-10-12T20:06:34.281" v="1891" actId="478"/>
          <ac:picMkLst>
            <pc:docMk/>
            <pc:sldMk cId="2005746944" sldId="1549"/>
            <ac:picMk id="12" creationId="{5705C2FF-DA22-BEC8-C788-79C4958227C5}"/>
          </ac:picMkLst>
        </pc:picChg>
        <pc:picChg chg="add del mod">
          <ac:chgData name="Dominik Buchegger" userId="7f2052fac20aabcc" providerId="LiveId" clId="{CF54C7B0-0C24-437E-AEC1-F774AC07306D}" dt="2023-10-12T20:18:13.044" v="2257" actId="478"/>
          <ac:picMkLst>
            <pc:docMk/>
            <pc:sldMk cId="2005746944" sldId="1549"/>
            <ac:picMk id="13" creationId="{BB3E3569-0726-1B56-BE05-D18847636E89}"/>
          </ac:picMkLst>
        </pc:picChg>
        <pc:picChg chg="add mod">
          <ac:chgData name="Dominik Buchegger" userId="7f2052fac20aabcc" providerId="LiveId" clId="{CF54C7B0-0C24-437E-AEC1-F774AC07306D}" dt="2023-10-12T20:23:39.195" v="2502" actId="14100"/>
          <ac:picMkLst>
            <pc:docMk/>
            <pc:sldMk cId="2005746944" sldId="1549"/>
            <ac:picMk id="16" creationId="{726A7943-620E-7953-52BF-E0A47A8A31F3}"/>
          </ac:picMkLst>
        </pc:picChg>
        <pc:picChg chg="add mod">
          <ac:chgData name="Dominik Buchegger" userId="7f2052fac20aabcc" providerId="LiveId" clId="{CF54C7B0-0C24-437E-AEC1-F774AC07306D}" dt="2023-10-12T20:23:35.483" v="2501" actId="14100"/>
          <ac:picMkLst>
            <pc:docMk/>
            <pc:sldMk cId="2005746944" sldId="1549"/>
            <ac:picMk id="18" creationId="{39CC7418-7CDD-B4B5-55B4-70AB164025BD}"/>
          </ac:picMkLst>
        </pc:picChg>
      </pc:sldChg>
      <pc:sldChg chg="addSp delSp modSp add mod">
        <pc:chgData name="Dominik Buchegger" userId="7f2052fac20aabcc" providerId="LiveId" clId="{CF54C7B0-0C24-437E-AEC1-F774AC07306D}" dt="2023-10-12T20:42:05.391" v="2913" actId="14100"/>
        <pc:sldMkLst>
          <pc:docMk/>
          <pc:sldMk cId="3415766370" sldId="1550"/>
        </pc:sldMkLst>
        <pc:spChg chg="add mod">
          <ac:chgData name="Dominik Buchegger" userId="7f2052fac20aabcc" providerId="LiveId" clId="{CF54C7B0-0C24-437E-AEC1-F774AC07306D}" dt="2023-10-12T20:30:05.983" v="2766" actId="14100"/>
          <ac:spMkLst>
            <pc:docMk/>
            <pc:sldMk cId="3415766370" sldId="1550"/>
            <ac:spMk id="7" creationId="{E52E146F-D2D5-3FAB-1EF6-22A13C2914C5}"/>
          </ac:spMkLst>
        </pc:spChg>
        <pc:spChg chg="del">
          <ac:chgData name="Dominik Buchegger" userId="7f2052fac20aabcc" providerId="LiveId" clId="{CF54C7B0-0C24-437E-AEC1-F774AC07306D}" dt="2023-10-12T20:28:23.289" v="2688" actId="478"/>
          <ac:spMkLst>
            <pc:docMk/>
            <pc:sldMk cId="3415766370" sldId="1550"/>
            <ac:spMk id="8" creationId="{CC9F14B6-8F29-4215-200E-BE3B89CC6463}"/>
          </ac:spMkLst>
        </pc:spChg>
        <pc:spChg chg="add mod">
          <ac:chgData name="Dominik Buchegger" userId="7f2052fac20aabcc" providerId="LiveId" clId="{CF54C7B0-0C24-437E-AEC1-F774AC07306D}" dt="2023-10-12T20:39:43.769" v="2895" actId="20577"/>
          <ac:spMkLst>
            <pc:docMk/>
            <pc:sldMk cId="3415766370" sldId="1550"/>
            <ac:spMk id="9" creationId="{734836B6-16F4-865B-475A-09F5EC9F56A0}"/>
          </ac:spMkLst>
        </pc:spChg>
        <pc:spChg chg="mod">
          <ac:chgData name="Dominik Buchegger" userId="7f2052fac20aabcc" providerId="LiveId" clId="{CF54C7B0-0C24-437E-AEC1-F774AC07306D}" dt="2023-10-12T20:28:15.630" v="2671" actId="20577"/>
          <ac:spMkLst>
            <pc:docMk/>
            <pc:sldMk cId="3415766370" sldId="1550"/>
            <ac:spMk id="10" creationId="{152B4C01-FD5A-438C-6A94-20387C35A4B6}"/>
          </ac:spMkLst>
        </pc:spChg>
        <pc:spChg chg="del">
          <ac:chgData name="Dominik Buchegger" userId="7f2052fac20aabcc" providerId="LiveId" clId="{CF54C7B0-0C24-437E-AEC1-F774AC07306D}" dt="2023-10-12T20:28:25.716" v="2689" actId="478"/>
          <ac:spMkLst>
            <pc:docMk/>
            <pc:sldMk cId="3415766370" sldId="1550"/>
            <ac:spMk id="14" creationId="{CD137E58-5F25-F5BF-F297-349BB9FE430D}"/>
          </ac:spMkLst>
        </pc:spChg>
        <pc:spChg chg="add mod">
          <ac:chgData name="Dominik Buchegger" userId="7f2052fac20aabcc" providerId="LiveId" clId="{CF54C7B0-0C24-437E-AEC1-F774AC07306D}" dt="2023-10-12T20:41:44.132" v="2905" actId="1036"/>
          <ac:spMkLst>
            <pc:docMk/>
            <pc:sldMk cId="3415766370" sldId="1550"/>
            <ac:spMk id="17" creationId="{4EE5DFD5-6E52-15F5-AA1C-AEC6CCECFD08}"/>
          </ac:spMkLst>
        </pc:spChg>
        <pc:spChg chg="del">
          <ac:chgData name="Dominik Buchegger" userId="7f2052fac20aabcc" providerId="LiveId" clId="{CF54C7B0-0C24-437E-AEC1-F774AC07306D}" dt="2023-10-12T20:28:31.023" v="2693" actId="478"/>
          <ac:spMkLst>
            <pc:docMk/>
            <pc:sldMk cId="3415766370" sldId="1550"/>
            <ac:spMk id="19" creationId="{E764DA6A-26E8-83A7-B5C0-229353AEF56B}"/>
          </ac:spMkLst>
        </pc:spChg>
        <pc:spChg chg="add mod">
          <ac:chgData name="Dominik Buchegger" userId="7f2052fac20aabcc" providerId="LiveId" clId="{CF54C7B0-0C24-437E-AEC1-F774AC07306D}" dt="2023-10-12T20:42:05.391" v="2913" actId="14100"/>
          <ac:spMkLst>
            <pc:docMk/>
            <pc:sldMk cId="3415766370" sldId="1550"/>
            <ac:spMk id="20" creationId="{0D18305D-5E41-EEAC-D6E1-A5C2C21884B1}"/>
          </ac:spMkLst>
        </pc:spChg>
        <pc:spChg chg="mod">
          <ac:chgData name="Dominik Buchegger" userId="7f2052fac20aabcc" providerId="LiveId" clId="{CF54C7B0-0C24-437E-AEC1-F774AC07306D}" dt="2023-10-12T20:29:16.396" v="2720" actId="1076"/>
          <ac:spMkLst>
            <pc:docMk/>
            <pc:sldMk cId="3415766370" sldId="1550"/>
            <ac:spMk id="22" creationId="{265CBB9D-C18A-80C2-472E-1C084050581B}"/>
          </ac:spMkLst>
        </pc:spChg>
        <pc:spChg chg="mod">
          <ac:chgData name="Dominik Buchegger" userId="7f2052fac20aabcc" providerId="LiveId" clId="{CF54C7B0-0C24-437E-AEC1-F774AC07306D}" dt="2023-10-12T20:28:12.786" v="2670" actId="20577"/>
          <ac:spMkLst>
            <pc:docMk/>
            <pc:sldMk cId="3415766370" sldId="1550"/>
            <ac:spMk id="25" creationId="{06A0F4A3-2DF2-CB77-24B2-D587D564FDAF}"/>
          </ac:spMkLst>
        </pc:spChg>
        <pc:picChg chg="add del mod">
          <ac:chgData name="Dominik Buchegger" userId="7f2052fac20aabcc" providerId="LiveId" clId="{CF54C7B0-0C24-437E-AEC1-F774AC07306D}" dt="2023-10-12T20:39:36.891" v="2892" actId="478"/>
          <ac:picMkLst>
            <pc:docMk/>
            <pc:sldMk cId="3415766370" sldId="1550"/>
            <ac:picMk id="5" creationId="{CED2D2AA-5B01-85A6-4E17-BCC0B7E0F430}"/>
          </ac:picMkLst>
        </pc:picChg>
        <pc:picChg chg="del">
          <ac:chgData name="Dominik Buchegger" userId="7f2052fac20aabcc" providerId="LiveId" clId="{CF54C7B0-0C24-437E-AEC1-F774AC07306D}" dt="2023-10-12T20:28:27.027" v="2690" actId="478"/>
          <ac:picMkLst>
            <pc:docMk/>
            <pc:sldMk cId="3415766370" sldId="1550"/>
            <ac:picMk id="6" creationId="{1195DC1B-CCD7-5807-6A6C-71C07AE9CD49}"/>
          </ac:picMkLst>
        </pc:picChg>
        <pc:picChg chg="add mod">
          <ac:chgData name="Dominik Buchegger" userId="7f2052fac20aabcc" providerId="LiveId" clId="{CF54C7B0-0C24-437E-AEC1-F774AC07306D}" dt="2023-10-12T20:40:42.288" v="2897" actId="1076"/>
          <ac:picMkLst>
            <pc:docMk/>
            <pc:sldMk cId="3415766370" sldId="1550"/>
            <ac:picMk id="12" creationId="{21AA93A9-BF2F-A96E-5704-E35C0E7FC13F}"/>
          </ac:picMkLst>
        </pc:picChg>
        <pc:picChg chg="add mod">
          <ac:chgData name="Dominik Buchegger" userId="7f2052fac20aabcc" providerId="LiveId" clId="{CF54C7B0-0C24-437E-AEC1-F774AC07306D}" dt="2023-10-12T20:41:13.030" v="2899" actId="1076"/>
          <ac:picMkLst>
            <pc:docMk/>
            <pc:sldMk cId="3415766370" sldId="1550"/>
            <ac:picMk id="15" creationId="{F9B2EB1E-BCA5-0C4F-6E31-169B0FE62A84}"/>
          </ac:picMkLst>
        </pc:picChg>
        <pc:picChg chg="del">
          <ac:chgData name="Dominik Buchegger" userId="7f2052fac20aabcc" providerId="LiveId" clId="{CF54C7B0-0C24-437E-AEC1-F774AC07306D}" dt="2023-10-12T20:28:28.281" v="2691" actId="478"/>
          <ac:picMkLst>
            <pc:docMk/>
            <pc:sldMk cId="3415766370" sldId="1550"/>
            <ac:picMk id="16" creationId="{726A7943-620E-7953-52BF-E0A47A8A31F3}"/>
          </ac:picMkLst>
        </pc:picChg>
        <pc:picChg chg="del">
          <ac:chgData name="Dominik Buchegger" userId="7f2052fac20aabcc" providerId="LiveId" clId="{CF54C7B0-0C24-437E-AEC1-F774AC07306D}" dt="2023-10-12T20:28:29.380" v="2692" actId="478"/>
          <ac:picMkLst>
            <pc:docMk/>
            <pc:sldMk cId="3415766370" sldId="1550"/>
            <ac:picMk id="18" creationId="{39CC7418-7CDD-B4B5-55B4-70AB164025BD}"/>
          </ac:picMkLst>
        </pc:picChg>
      </pc:sldChg>
      <pc:sldChg chg="addSp modSp add mod">
        <pc:chgData name="Dominik Buchegger" userId="7f2052fac20aabcc" providerId="LiveId" clId="{CF54C7B0-0C24-437E-AEC1-F774AC07306D}" dt="2023-10-12T21:16:49.417" v="4778" actId="207"/>
        <pc:sldMkLst>
          <pc:docMk/>
          <pc:sldMk cId="3672645683" sldId="1551"/>
        </pc:sldMkLst>
        <pc:spChg chg="add mod">
          <ac:chgData name="Dominik Buchegger" userId="7f2052fac20aabcc" providerId="LiveId" clId="{CF54C7B0-0C24-437E-AEC1-F774AC07306D}" dt="2023-10-12T21:16:49.417" v="4778" actId="207"/>
          <ac:spMkLst>
            <pc:docMk/>
            <pc:sldMk cId="3672645683" sldId="1551"/>
            <ac:spMk id="3" creationId="{15BC3D1F-0A51-C173-A388-EAC74E426657}"/>
          </ac:spMkLst>
        </pc:spChg>
        <pc:spChg chg="mod">
          <ac:chgData name="Dominik Buchegger" userId="7f2052fac20aabcc" providerId="LiveId" clId="{CF54C7B0-0C24-437E-AEC1-F774AC07306D}" dt="2023-10-12T20:42:20.833" v="2915" actId="20577"/>
          <ac:spMkLst>
            <pc:docMk/>
            <pc:sldMk cId="3672645683" sldId="1551"/>
            <ac:spMk id="7" creationId="{E52E146F-D2D5-3FAB-1EF6-22A13C2914C5}"/>
          </ac:spMkLst>
        </pc:spChg>
        <pc:spChg chg="mod">
          <ac:chgData name="Dominik Buchegger" userId="7f2052fac20aabcc" providerId="LiveId" clId="{CF54C7B0-0C24-437E-AEC1-F774AC07306D}" dt="2023-10-12T20:42:18.565" v="2914" actId="21"/>
          <ac:spMkLst>
            <pc:docMk/>
            <pc:sldMk cId="3672645683" sldId="1551"/>
            <ac:spMk id="9" creationId="{734836B6-16F4-865B-475A-09F5EC9F56A0}"/>
          </ac:spMkLst>
        </pc:spChg>
        <pc:spChg chg="mod">
          <ac:chgData name="Dominik Buchegger" userId="7f2052fac20aabcc" providerId="LiveId" clId="{CF54C7B0-0C24-437E-AEC1-F774AC07306D}" dt="2023-10-12T20:42:36.021" v="2945" actId="20577"/>
          <ac:spMkLst>
            <pc:docMk/>
            <pc:sldMk cId="3672645683" sldId="1551"/>
            <ac:spMk id="22" creationId="{265CBB9D-C18A-80C2-472E-1C084050581B}"/>
          </ac:spMkLst>
        </pc:spChg>
        <pc:spChg chg="mod">
          <ac:chgData name="Dominik Buchegger" userId="7f2052fac20aabcc" providerId="LiveId" clId="{CF54C7B0-0C24-437E-AEC1-F774AC07306D}" dt="2023-10-12T20:42:43.181" v="2947" actId="20577"/>
          <ac:spMkLst>
            <pc:docMk/>
            <pc:sldMk cId="3672645683" sldId="1551"/>
            <ac:spMk id="25" creationId="{06A0F4A3-2DF2-CB77-24B2-D587D564FDAF}"/>
          </ac:spMkLst>
        </pc:spChg>
      </pc:sldChg>
      <pc:sldChg chg="addSp delSp modSp add mod">
        <pc:chgData name="Dominik Buchegger" userId="7f2052fac20aabcc" providerId="LiveId" clId="{CF54C7B0-0C24-437E-AEC1-F774AC07306D}" dt="2023-10-12T21:12:14.842" v="4748" actId="1076"/>
        <pc:sldMkLst>
          <pc:docMk/>
          <pc:sldMk cId="3893471197" sldId="1552"/>
        </pc:sldMkLst>
        <pc:spChg chg="mod">
          <ac:chgData name="Dominik Buchegger" userId="7f2052fac20aabcc" providerId="LiveId" clId="{CF54C7B0-0C24-437E-AEC1-F774AC07306D}" dt="2023-10-12T20:54:29.153" v="3165" actId="207"/>
          <ac:spMkLst>
            <pc:docMk/>
            <pc:sldMk cId="3893471197" sldId="1552"/>
            <ac:spMk id="2" creationId="{8BF1B61B-0C25-A347-8E82-9E36B55C7C82}"/>
          </ac:spMkLst>
        </pc:spChg>
        <pc:spChg chg="del">
          <ac:chgData name="Dominik Buchegger" userId="7f2052fac20aabcc" providerId="LiveId" clId="{CF54C7B0-0C24-437E-AEC1-F774AC07306D}" dt="2023-10-12T20:54:30.956" v="3166" actId="478"/>
          <ac:spMkLst>
            <pc:docMk/>
            <pc:sldMk cId="3893471197" sldId="1552"/>
            <ac:spMk id="3" creationId="{15BC3D1F-0A51-C173-A388-EAC74E426657}"/>
          </ac:spMkLst>
        </pc:spChg>
        <pc:spChg chg="add mod">
          <ac:chgData name="Dominik Buchegger" userId="7f2052fac20aabcc" providerId="LiveId" clId="{CF54C7B0-0C24-437E-AEC1-F774AC07306D}" dt="2023-10-12T21:12:14.842" v="4748" actId="1076"/>
          <ac:spMkLst>
            <pc:docMk/>
            <pc:sldMk cId="3893471197" sldId="1552"/>
            <ac:spMk id="15" creationId="{6CABEB7D-E687-7DE7-CDC1-10ECCC21504C}"/>
          </ac:spMkLst>
        </pc:spChg>
        <pc:spChg chg="add mod">
          <ac:chgData name="Dominik Buchegger" userId="7f2052fac20aabcc" providerId="LiveId" clId="{CF54C7B0-0C24-437E-AEC1-F774AC07306D}" dt="2023-10-12T21:12:08.155" v="4747" actId="1076"/>
          <ac:spMkLst>
            <pc:docMk/>
            <pc:sldMk cId="3893471197" sldId="1552"/>
            <ac:spMk id="16" creationId="{0FC4A479-6C88-C116-62F4-68F4B7C20B65}"/>
          </ac:spMkLst>
        </pc:spChg>
        <pc:spChg chg="del mod">
          <ac:chgData name="Dominik Buchegger" userId="7f2052fac20aabcc" providerId="LiveId" clId="{CF54C7B0-0C24-437E-AEC1-F774AC07306D}" dt="2023-10-12T20:54:35.132" v="3169" actId="478"/>
          <ac:spMkLst>
            <pc:docMk/>
            <pc:sldMk cId="3893471197" sldId="1552"/>
            <ac:spMk id="22" creationId="{265CBB9D-C18A-80C2-472E-1C084050581B}"/>
          </ac:spMkLst>
        </pc:spChg>
        <pc:spChg chg="del">
          <ac:chgData name="Dominik Buchegger" userId="7f2052fac20aabcc" providerId="LiveId" clId="{CF54C7B0-0C24-437E-AEC1-F774AC07306D}" dt="2023-10-12T20:54:36.223" v="3170" actId="478"/>
          <ac:spMkLst>
            <pc:docMk/>
            <pc:sldMk cId="3893471197" sldId="1552"/>
            <ac:spMk id="25" creationId="{06A0F4A3-2DF2-CB77-24B2-D587D564FDAF}"/>
          </ac:spMkLst>
        </pc:spChg>
        <pc:picChg chg="del">
          <ac:chgData name="Dominik Buchegger" userId="7f2052fac20aabcc" providerId="LiveId" clId="{CF54C7B0-0C24-437E-AEC1-F774AC07306D}" dt="2023-10-12T20:54:31.908" v="3167" actId="478"/>
          <ac:picMkLst>
            <pc:docMk/>
            <pc:sldMk cId="3893471197" sldId="1552"/>
            <ac:picMk id="5" creationId="{CED2D2AA-5B01-85A6-4E17-BCC0B7E0F430}"/>
          </ac:picMkLst>
        </pc:picChg>
        <pc:picChg chg="add mod">
          <ac:chgData name="Dominik Buchegger" userId="7f2052fac20aabcc" providerId="LiveId" clId="{CF54C7B0-0C24-437E-AEC1-F774AC07306D}" dt="2023-10-12T21:05:16.767" v="4001" actId="14100"/>
          <ac:picMkLst>
            <pc:docMk/>
            <pc:sldMk cId="3893471197" sldId="1552"/>
            <ac:picMk id="8" creationId="{6814A0C2-FE0B-2DC4-9EA8-0E124EC66049}"/>
          </ac:picMkLst>
        </pc:picChg>
        <pc:picChg chg="add mod">
          <ac:chgData name="Dominik Buchegger" userId="7f2052fac20aabcc" providerId="LiveId" clId="{CF54C7B0-0C24-437E-AEC1-F774AC07306D}" dt="2023-10-12T21:05:23.311" v="4003" actId="1076"/>
          <ac:picMkLst>
            <pc:docMk/>
            <pc:sldMk cId="3893471197" sldId="1552"/>
            <ac:picMk id="12" creationId="{FE9954F3-C4D6-D235-BDBC-CD042C56D5EA}"/>
          </ac:picMkLst>
        </pc:picChg>
        <pc:picChg chg="add mod">
          <ac:chgData name="Dominik Buchegger" userId="7f2052fac20aabcc" providerId="LiveId" clId="{CF54C7B0-0C24-437E-AEC1-F774AC07306D}" dt="2023-10-12T20:59:37.064" v="3510" actId="1076"/>
          <ac:picMkLst>
            <pc:docMk/>
            <pc:sldMk cId="3893471197" sldId="1552"/>
            <ac:picMk id="14" creationId="{257CA445-84C6-E8F6-2079-BE23811BE0C7}"/>
          </ac:picMkLst>
        </pc:picChg>
      </pc:sldChg>
      <pc:sldMasterChg chg="delSldLayout">
        <pc:chgData name="Dominik Buchegger" userId="7f2052fac20aabcc" providerId="LiveId" clId="{CF54C7B0-0C24-437E-AEC1-F774AC07306D}" dt="2023-10-12T14:55:23.615" v="1405" actId="2696"/>
        <pc:sldMasterMkLst>
          <pc:docMk/>
          <pc:sldMasterMk cId="4246037650" sldId="2147483660"/>
        </pc:sldMasterMkLst>
        <pc:sldLayoutChg chg="del">
          <pc:chgData name="Dominik Buchegger" userId="7f2052fac20aabcc" providerId="LiveId" clId="{CF54C7B0-0C24-437E-AEC1-F774AC07306D}" dt="2023-10-12T14:55:23.615" v="1405" actId="2696"/>
          <pc:sldLayoutMkLst>
            <pc:docMk/>
            <pc:sldMasterMk cId="4246037650" sldId="2147483660"/>
            <pc:sldLayoutMk cId="3947619191" sldId="2147483707"/>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78F3C46-3F11-47F1-8233-2D2A4F656EAA}" type="datetimeFigureOut">
              <a:rPr lang="de-DE" smtClean="0"/>
              <a:t>17.10.2023</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F18140C-7C65-48C5-AF48-8AE3F4A693ED}" type="slidenum">
              <a:rPr lang="de-DE" smtClean="0"/>
              <a:t>‹#›</a:t>
            </a:fld>
            <a:endParaRPr lang="de-DE"/>
          </a:p>
        </p:txBody>
      </p:sp>
    </p:spTree>
    <p:extLst>
      <p:ext uri="{BB962C8B-B14F-4D97-AF65-F5344CB8AC3E}">
        <p14:creationId xmlns:p14="http://schemas.microsoft.com/office/powerpoint/2010/main" val="24745064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81C78C-DF60-43AA-9025-896AF7F51202}"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03950448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6.jpeg"/><Relationship Id="rId7" Type="http://schemas.openxmlformats.org/officeDocument/2006/relationships/image" Target="../media/image9.emf"/><Relationship Id="rId2" Type="http://schemas.openxmlformats.org/officeDocument/2006/relationships/slideMaster" Target="../slideMasters/slideMaster1.xml"/><Relationship Id="rId1" Type="http://schemas.openxmlformats.org/officeDocument/2006/relationships/tags" Target="../tags/tag2.xml"/><Relationship Id="rId6" Type="http://schemas.openxmlformats.org/officeDocument/2006/relationships/image" Target="../media/image8.png"/><Relationship Id="rId5" Type="http://schemas.openxmlformats.org/officeDocument/2006/relationships/image" Target="../media/image7.emf"/><Relationship Id="rId10" Type="http://schemas.openxmlformats.org/officeDocument/2006/relationships/image" Target="../media/image1.png"/><Relationship Id="rId4" Type="http://schemas.openxmlformats.org/officeDocument/2006/relationships/oleObject" Target="../embeddings/oleObject1.bin"/><Relationship Id="rId9" Type="http://schemas.openxmlformats.org/officeDocument/2006/relationships/image" Target="../media/image11.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2_Titel Slide 1">
    <p:bg>
      <p:bgPr>
        <a:solidFill>
          <a:schemeClr val="bg1"/>
        </a:solidFill>
        <a:effectLst/>
      </p:bgPr>
    </p:bg>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EEE742CE-731B-4B2E-A341-DD1A2BF3F5B5}"/>
              </a:ext>
            </a:extLst>
          </p:cNvPr>
          <p:cNvPicPr>
            <a:picLocks noChangeAspect="1" noChangeArrowheads="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0" y="0"/>
            <a:ext cx="9144000" cy="5143498"/>
          </a:xfrm>
          <a:prstGeom prst="rect">
            <a:avLst/>
          </a:prstGeom>
          <a:noFill/>
          <a:extLst>
            <a:ext uri="{909E8E84-426E-40DD-AFC4-6F175D3DCCD1}">
              <a14:hiddenFill xmlns:a14="http://schemas.microsoft.com/office/drawing/2010/main">
                <a:solidFill>
                  <a:srgbClr val="FFFFFF"/>
                </a:solidFill>
              </a14:hiddenFill>
            </a:ext>
          </a:extLst>
        </p:spPr>
      </p:pic>
      <p:sp>
        <p:nvSpPr>
          <p:cNvPr id="9" name="Freeform: Shape 8">
            <a:extLst>
              <a:ext uri="{FF2B5EF4-FFF2-40B4-BE49-F238E27FC236}">
                <a16:creationId xmlns:a16="http://schemas.microsoft.com/office/drawing/2014/main" id="{DFF74B8C-606D-4C49-A5DA-1496FFDE21B4}"/>
              </a:ext>
            </a:extLst>
          </p:cNvPr>
          <p:cNvSpPr/>
          <p:nvPr/>
        </p:nvSpPr>
        <p:spPr>
          <a:xfrm>
            <a:off x="4583371" y="3168046"/>
            <a:ext cx="4560629" cy="1975452"/>
          </a:xfrm>
          <a:custGeom>
            <a:avLst/>
            <a:gdLst>
              <a:gd name="connsiteX0" fmla="*/ 4560629 w 4560629"/>
              <a:gd name="connsiteY0" fmla="*/ 0 h 1975452"/>
              <a:gd name="connsiteX1" fmla="*/ 4560629 w 4560629"/>
              <a:gd name="connsiteY1" fmla="*/ 1975452 h 1975452"/>
              <a:gd name="connsiteX2" fmla="*/ 166568 w 4560629"/>
              <a:gd name="connsiteY2" fmla="*/ 1975452 h 1975452"/>
              <a:gd name="connsiteX3" fmla="*/ 0 w 4560629"/>
              <a:gd name="connsiteY3" fmla="*/ 1045124 h 1975452"/>
            </a:gdLst>
            <a:ahLst/>
            <a:cxnLst>
              <a:cxn ang="0">
                <a:pos x="connsiteX0" y="connsiteY0"/>
              </a:cxn>
              <a:cxn ang="0">
                <a:pos x="connsiteX1" y="connsiteY1"/>
              </a:cxn>
              <a:cxn ang="0">
                <a:pos x="connsiteX2" y="connsiteY2"/>
              </a:cxn>
              <a:cxn ang="0">
                <a:pos x="connsiteX3" y="connsiteY3"/>
              </a:cxn>
            </a:cxnLst>
            <a:rect l="l" t="t" r="r" b="b"/>
            <a:pathLst>
              <a:path w="4560629" h="1975452">
                <a:moveTo>
                  <a:pt x="4560629" y="0"/>
                </a:moveTo>
                <a:lnTo>
                  <a:pt x="4560629" y="1975452"/>
                </a:lnTo>
                <a:lnTo>
                  <a:pt x="166568" y="1975452"/>
                </a:lnTo>
                <a:lnTo>
                  <a:pt x="0" y="1045124"/>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
        <p:nvSpPr>
          <p:cNvPr id="14" name="TextBox 13">
            <a:extLst>
              <a:ext uri="{FF2B5EF4-FFF2-40B4-BE49-F238E27FC236}">
                <a16:creationId xmlns:a16="http://schemas.microsoft.com/office/drawing/2014/main" id="{69B6FC2A-29C4-4742-B32D-604659C0CB22}"/>
              </a:ext>
            </a:extLst>
          </p:cNvPr>
          <p:cNvSpPr txBox="1"/>
          <p:nvPr/>
        </p:nvSpPr>
        <p:spPr>
          <a:xfrm>
            <a:off x="6789318" y="4613375"/>
            <a:ext cx="1995907" cy="153888"/>
          </a:xfrm>
          <a:prstGeom prst="rect">
            <a:avLst/>
          </a:prstGeom>
          <a:noFill/>
        </p:spPr>
        <p:txBody>
          <a:bodyPr wrap="square" lIns="0" tIns="0" rIns="0" bIns="0" rtlCol="0">
            <a:spAutoFit/>
          </a:bodyPr>
          <a:lstStyle/>
          <a:p>
            <a:pPr algn="r"/>
            <a:r>
              <a:rPr lang="en-GB" sz="1000">
                <a:solidFill>
                  <a:schemeClr val="bg2"/>
                </a:solidFill>
              </a:rPr>
              <a:t>From </a:t>
            </a:r>
            <a:r>
              <a:rPr lang="en-GB" sz="1000" err="1">
                <a:solidFill>
                  <a:schemeClr val="bg2"/>
                </a:solidFill>
              </a:rPr>
              <a:t>insight</a:t>
            </a:r>
            <a:r>
              <a:rPr lang="en-GB" sz="1000">
                <a:solidFill>
                  <a:schemeClr val="bg2"/>
                </a:solidFill>
              </a:rPr>
              <a:t> </a:t>
            </a:r>
            <a:r>
              <a:rPr lang="en-GB" sz="1000" err="1">
                <a:solidFill>
                  <a:schemeClr val="bg2"/>
                </a:solidFill>
              </a:rPr>
              <a:t>to</a:t>
            </a:r>
            <a:r>
              <a:rPr lang="en-GB" sz="1000">
                <a:solidFill>
                  <a:schemeClr val="bg2"/>
                </a:solidFill>
              </a:rPr>
              <a:t> </a:t>
            </a:r>
            <a:r>
              <a:rPr lang="en-GB" sz="1000" err="1">
                <a:solidFill>
                  <a:schemeClr val="bg2"/>
                </a:solidFill>
              </a:rPr>
              <a:t>impact</a:t>
            </a:r>
            <a:r>
              <a:rPr lang="en-GB" sz="1000">
                <a:solidFill>
                  <a:schemeClr val="bg2"/>
                </a:solidFill>
              </a:rPr>
              <a:t>.</a:t>
            </a:r>
          </a:p>
        </p:txBody>
      </p:sp>
      <p:pic>
        <p:nvPicPr>
          <p:cNvPr id="1609015164" name="Rectangle 2" descr="{&quot;templafy&quot;:{&quot;id&quot;:&quot;b9ddadaa-0495-446c-a774-3deec88f84b2&quot;}}"/>
          <p:cNvPicPr>
            <a:picLocks noChangeAspect="1"/>
          </p:cNvPicPr>
          <p:nvPr/>
        </p:nvPicPr>
        <p:blipFill>
          <a:blip r:embed="rId3"/>
          <a:stretch>
            <a:fillRect/>
          </a:stretch>
        </p:blipFill>
        <p:spPr>
          <a:xfrm>
            <a:off x="361173" y="313025"/>
            <a:ext cx="2221200" cy="460800"/>
          </a:xfrm>
          <a:prstGeom prst="rect">
            <a:avLst/>
          </a:prstGeom>
        </p:spPr>
      </p:pic>
      <p:sp>
        <p:nvSpPr>
          <p:cNvPr id="5" name="Title 4">
            <a:extLst>
              <a:ext uri="{FF2B5EF4-FFF2-40B4-BE49-F238E27FC236}">
                <a16:creationId xmlns:a16="http://schemas.microsoft.com/office/drawing/2014/main" id="{A891F29F-BED8-4555-9938-829D3AC33287}"/>
              </a:ext>
            </a:extLst>
          </p:cNvPr>
          <p:cNvSpPr>
            <a:spLocks noGrp="1"/>
          </p:cNvSpPr>
          <p:nvPr>
            <p:ph type="title"/>
          </p:nvPr>
        </p:nvSpPr>
        <p:spPr>
          <a:xfrm>
            <a:off x="827015" y="1636541"/>
            <a:ext cx="7958210" cy="1531505"/>
          </a:xfrm>
        </p:spPr>
        <p:txBody>
          <a:bodyPr anchor="b"/>
          <a:lstStyle>
            <a:lvl1pPr>
              <a:lnSpc>
                <a:spcPts val="4200"/>
              </a:lnSpc>
              <a:defRPr sz="4000">
                <a:latin typeface="Gill Sans Nova Light" panose="020B0302020104020203" pitchFamily="34" charset="0"/>
              </a:defRPr>
            </a:lvl1pPr>
          </a:lstStyle>
          <a:p>
            <a:r>
              <a:rPr lang="de-DE"/>
              <a:t>Mastertitelformat bearbeiten</a:t>
            </a:r>
            <a:endParaRPr lang="en-GB"/>
          </a:p>
        </p:txBody>
      </p:sp>
      <p:sp>
        <p:nvSpPr>
          <p:cNvPr id="7" name="Text Placeholder 6">
            <a:extLst>
              <a:ext uri="{FF2B5EF4-FFF2-40B4-BE49-F238E27FC236}">
                <a16:creationId xmlns:a16="http://schemas.microsoft.com/office/drawing/2014/main" id="{D3654089-CB0E-4321-8557-8E0B4ACD847A}"/>
              </a:ext>
            </a:extLst>
          </p:cNvPr>
          <p:cNvSpPr>
            <a:spLocks noGrp="1"/>
          </p:cNvSpPr>
          <p:nvPr>
            <p:ph type="body" sz="quarter" idx="10" hasCustomPrompt="1"/>
          </p:nvPr>
        </p:nvSpPr>
        <p:spPr>
          <a:xfrm>
            <a:off x="831027" y="3305908"/>
            <a:ext cx="3650486" cy="1174017"/>
          </a:xfrm>
        </p:spPr>
        <p:txBody>
          <a:bodyPr>
            <a:normAutofit/>
          </a:bodyPr>
          <a:lstStyle>
            <a:lvl1pPr marL="0" indent="0">
              <a:spcAft>
                <a:spcPts val="0"/>
              </a:spcAft>
              <a:buFont typeface="Arial" panose="020B0604020202020204" pitchFamily="34" charset="0"/>
              <a:buNone/>
              <a:defRPr sz="1600"/>
            </a:lvl1pPr>
            <a:lvl2pPr marL="0" indent="0">
              <a:spcAft>
                <a:spcPts val="0"/>
              </a:spcAft>
              <a:buNone/>
              <a:defRPr sz="1600"/>
            </a:lvl2pPr>
            <a:lvl3pPr marL="0" indent="0">
              <a:spcAft>
                <a:spcPts val="0"/>
              </a:spcAft>
              <a:buNone/>
              <a:defRPr sz="1600"/>
            </a:lvl3pPr>
            <a:lvl4pPr marL="0" indent="0">
              <a:spcAft>
                <a:spcPts val="0"/>
              </a:spcAft>
              <a:buNone/>
              <a:defRPr sz="1600"/>
            </a:lvl4pPr>
            <a:lvl5pPr marL="0" indent="0">
              <a:spcAft>
                <a:spcPts val="0"/>
              </a:spcAft>
              <a:buNone/>
              <a:defRPr sz="1600"/>
            </a:lvl5pPr>
          </a:lstStyle>
          <a:p>
            <a:pPr lvl="0"/>
            <a:r>
              <a:rPr lang="en-US" noProof="0"/>
              <a:t>Placeholder for subtitle, contact information, date etc.</a:t>
            </a:r>
          </a:p>
        </p:txBody>
      </p:sp>
    </p:spTree>
    <p:extLst>
      <p:ext uri="{BB962C8B-B14F-4D97-AF65-F5344CB8AC3E}">
        <p14:creationId xmlns:p14="http://schemas.microsoft.com/office/powerpoint/2010/main" val="28517680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el zwei Content">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15543F47-BCA1-4586-9B7A-452F67C480C8}"/>
              </a:ext>
            </a:extLst>
          </p:cNvPr>
          <p:cNvSpPr>
            <a:spLocks noChangeAspect="1"/>
          </p:cNvSpPr>
          <p:nvPr/>
        </p:nvSpPr>
        <p:spPr>
          <a:xfrm>
            <a:off x="8570473" y="4701166"/>
            <a:ext cx="213389" cy="233831"/>
          </a:xfrm>
          <a:custGeom>
            <a:avLst/>
            <a:gdLst>
              <a:gd name="connsiteX0" fmla="*/ 0 w 3106057"/>
              <a:gd name="connsiteY0" fmla="*/ 711200 h 3403600"/>
              <a:gd name="connsiteX1" fmla="*/ 3106057 w 3106057"/>
              <a:gd name="connsiteY1" fmla="*/ 0 h 3403600"/>
              <a:gd name="connsiteX2" fmla="*/ 3106057 w 3106057"/>
              <a:gd name="connsiteY2" fmla="*/ 3403600 h 3403600"/>
              <a:gd name="connsiteX3" fmla="*/ 449943 w 3106057"/>
              <a:gd name="connsiteY3" fmla="*/ 3222171 h 3403600"/>
              <a:gd name="connsiteX4" fmla="*/ 0 w 3106057"/>
              <a:gd name="connsiteY4" fmla="*/ 711200 h 340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6057" h="3403600">
                <a:moveTo>
                  <a:pt x="0" y="711200"/>
                </a:moveTo>
                <a:lnTo>
                  <a:pt x="3106057" y="0"/>
                </a:lnTo>
                <a:lnTo>
                  <a:pt x="3106057" y="3403600"/>
                </a:lnTo>
                <a:lnTo>
                  <a:pt x="449943" y="3222171"/>
                </a:lnTo>
                <a:lnTo>
                  <a:pt x="0" y="7112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FE04952E-FCB6-493B-899A-78F0FFCB3F2D}"/>
              </a:ext>
            </a:extLst>
          </p:cNvPr>
          <p:cNvSpPr>
            <a:spLocks noGrp="1"/>
          </p:cNvSpPr>
          <p:nvPr>
            <p:ph type="title"/>
          </p:nvPr>
        </p:nvSpPr>
        <p:spPr/>
        <p:txBody>
          <a:bodyPr/>
          <a:lstStyle/>
          <a:p>
            <a:r>
              <a:rPr lang="de-DE"/>
              <a:t>Mastertitelformat bearbeiten</a:t>
            </a:r>
            <a:endParaRPr lang="en-GB"/>
          </a:p>
        </p:txBody>
      </p:sp>
      <p:sp>
        <p:nvSpPr>
          <p:cNvPr id="3" name="Content Placeholder 2">
            <a:extLst>
              <a:ext uri="{FF2B5EF4-FFF2-40B4-BE49-F238E27FC236}">
                <a16:creationId xmlns:a16="http://schemas.microsoft.com/office/drawing/2014/main" id="{8CD7A6B4-FE62-49DA-AB92-A00E16DDD412}"/>
              </a:ext>
            </a:extLst>
          </p:cNvPr>
          <p:cNvSpPr>
            <a:spLocks noGrp="1"/>
          </p:cNvSpPr>
          <p:nvPr>
            <p:ph sz="half" idx="1"/>
          </p:nvPr>
        </p:nvSpPr>
        <p:spPr>
          <a:xfrm>
            <a:off x="358776" y="1276349"/>
            <a:ext cx="4122738" cy="3203576"/>
          </a:xfrm>
        </p:spPr>
        <p:txBody>
          <a:bodyPr>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4" name="Content Placeholder 3">
            <a:extLst>
              <a:ext uri="{FF2B5EF4-FFF2-40B4-BE49-F238E27FC236}">
                <a16:creationId xmlns:a16="http://schemas.microsoft.com/office/drawing/2014/main" id="{E44DB25E-F340-4288-90DE-3831A8F49925}"/>
              </a:ext>
            </a:extLst>
          </p:cNvPr>
          <p:cNvSpPr>
            <a:spLocks noGrp="1"/>
          </p:cNvSpPr>
          <p:nvPr>
            <p:ph sz="half" idx="2"/>
          </p:nvPr>
        </p:nvSpPr>
        <p:spPr>
          <a:xfrm>
            <a:off x="4662487" y="1276350"/>
            <a:ext cx="4122737" cy="3203575"/>
          </a:xfrm>
        </p:spPr>
        <p:txBody>
          <a:bodyPr>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12" name="Slide Number Placeholder 11">
            <a:extLst>
              <a:ext uri="{FF2B5EF4-FFF2-40B4-BE49-F238E27FC236}">
                <a16:creationId xmlns:a16="http://schemas.microsoft.com/office/drawing/2014/main" id="{E2CF5E38-DB35-4A9B-8D0E-E97D18CDB2BC}"/>
              </a:ext>
            </a:extLst>
          </p:cNvPr>
          <p:cNvSpPr>
            <a:spLocks noGrp="1"/>
          </p:cNvSpPr>
          <p:nvPr>
            <p:ph type="sldNum" sz="quarter" idx="16"/>
          </p:nvPr>
        </p:nvSpPr>
        <p:spPr/>
        <p:txBody>
          <a:bodyPr/>
          <a:lstStyle/>
          <a:p>
            <a:fld id="{7559FC98-AF75-4A00-A03C-DF9FEBF6BCB9}" type="slidenum">
              <a:rPr lang="en-GB" smtClean="0"/>
              <a:pPr/>
              <a:t>‹#›</a:t>
            </a:fld>
            <a:endParaRPr lang="en-GB"/>
          </a:p>
        </p:txBody>
      </p:sp>
      <p:pic>
        <p:nvPicPr>
          <p:cNvPr id="970777636" name="Rectangle 4" descr="{&quot;templafy&quot;:{&quot;id&quot;:&quot;0a133d91-c434-4507-996b-1932189b3a85&quot;}}" hidden="1"/>
          <p:cNvPicPr>
            <a:picLocks noChangeAspect="1"/>
          </p:cNvPicPr>
          <p:nvPr/>
        </p:nvPicPr>
        <p:blipFill>
          <a:blip r:embed="rId2"/>
          <a:stretch>
            <a:fillRect/>
          </a:stretch>
        </p:blipFill>
        <p:spPr>
          <a:xfrm>
            <a:off x="358775" y="4668427"/>
            <a:ext cx="1036800" cy="306000"/>
          </a:xfrm>
          <a:prstGeom prst="rect">
            <a:avLst/>
          </a:prstGeom>
        </p:spPr>
      </p:pic>
      <p:sp>
        <p:nvSpPr>
          <p:cNvPr id="6" name="Rectangle 5" descr="{&quot;templafy&quot;:{&quot;id&quot;:&quot;91ce3b80-504a-45b3-a72e-0948cd45d9e7&quot;}}">
            <a:extLst>
              <a:ext uri="{FF2B5EF4-FFF2-40B4-BE49-F238E27FC236}">
                <a16:creationId xmlns:a16="http://schemas.microsoft.com/office/drawing/2014/main" id="{4E03CCCD-CB66-429F-BC77-64B5370808F2}"/>
              </a:ext>
            </a:extLst>
          </p:cNvPr>
          <p:cNvSpPr/>
          <p:nvPr/>
        </p:nvSpPr>
        <p:spPr>
          <a:xfrm>
            <a:off x="2516261" y="4767263"/>
            <a:ext cx="3884539" cy="2254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l"/>
            <a:endParaRPr lang="en-GB" sz="800">
              <a:solidFill>
                <a:schemeClr val="tx1"/>
              </a:solidFill>
            </a:endParaRPr>
          </a:p>
        </p:txBody>
      </p:sp>
      <p:sp>
        <p:nvSpPr>
          <p:cNvPr id="10" name="Date Placeholder 3">
            <a:extLst>
              <a:ext uri="{FF2B5EF4-FFF2-40B4-BE49-F238E27FC236}">
                <a16:creationId xmlns:a16="http://schemas.microsoft.com/office/drawing/2014/main" id="{1956D239-FF32-4FD0-84FE-67D181BF05B2}"/>
              </a:ext>
            </a:extLst>
          </p:cNvPr>
          <p:cNvSpPr>
            <a:spLocks noGrp="1"/>
          </p:cNvSpPr>
          <p:nvPr>
            <p:ph type="dt" sz="half" idx="17"/>
          </p:nvPr>
        </p:nvSpPr>
        <p:spPr>
          <a:xfrm>
            <a:off x="3567953" y="4767262"/>
            <a:ext cx="2004356" cy="184335"/>
          </a:xfrm>
          <a:prstGeom prst="rect">
            <a:avLst/>
          </a:prstGeom>
        </p:spPr>
        <p:txBody>
          <a:bodyPr/>
          <a:lstStyle>
            <a:lvl1pPr algn="ctr">
              <a:defRPr sz="800"/>
            </a:lvl1pPr>
          </a:lstStyle>
          <a:p>
            <a:fld id="{111007C9-750C-45A4-AB1B-CB6B97990CE5}" type="datetime6">
              <a:rPr lang="de-CH" smtClean="0"/>
              <a:t>Oktober 23</a:t>
            </a:fld>
            <a:endParaRPr lang="de-DE"/>
          </a:p>
        </p:txBody>
      </p:sp>
    </p:spTree>
    <p:extLst>
      <p:ext uri="{BB962C8B-B14F-4D97-AF65-F5344CB8AC3E}">
        <p14:creationId xmlns:p14="http://schemas.microsoft.com/office/powerpoint/2010/main" val="8505425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itel zwei Content">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15543F47-BCA1-4586-9B7A-452F67C480C8}"/>
              </a:ext>
            </a:extLst>
          </p:cNvPr>
          <p:cNvSpPr>
            <a:spLocks noChangeAspect="1"/>
          </p:cNvSpPr>
          <p:nvPr/>
        </p:nvSpPr>
        <p:spPr>
          <a:xfrm>
            <a:off x="8570473" y="4701166"/>
            <a:ext cx="213389" cy="233831"/>
          </a:xfrm>
          <a:custGeom>
            <a:avLst/>
            <a:gdLst>
              <a:gd name="connsiteX0" fmla="*/ 0 w 3106057"/>
              <a:gd name="connsiteY0" fmla="*/ 711200 h 3403600"/>
              <a:gd name="connsiteX1" fmla="*/ 3106057 w 3106057"/>
              <a:gd name="connsiteY1" fmla="*/ 0 h 3403600"/>
              <a:gd name="connsiteX2" fmla="*/ 3106057 w 3106057"/>
              <a:gd name="connsiteY2" fmla="*/ 3403600 h 3403600"/>
              <a:gd name="connsiteX3" fmla="*/ 449943 w 3106057"/>
              <a:gd name="connsiteY3" fmla="*/ 3222171 h 3403600"/>
              <a:gd name="connsiteX4" fmla="*/ 0 w 3106057"/>
              <a:gd name="connsiteY4" fmla="*/ 711200 h 340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6057" h="3403600">
                <a:moveTo>
                  <a:pt x="0" y="711200"/>
                </a:moveTo>
                <a:lnTo>
                  <a:pt x="3106057" y="0"/>
                </a:lnTo>
                <a:lnTo>
                  <a:pt x="3106057" y="3403600"/>
                </a:lnTo>
                <a:lnTo>
                  <a:pt x="449943" y="3222171"/>
                </a:lnTo>
                <a:lnTo>
                  <a:pt x="0" y="7112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FE04952E-FCB6-493B-899A-78F0FFCB3F2D}"/>
              </a:ext>
            </a:extLst>
          </p:cNvPr>
          <p:cNvSpPr>
            <a:spLocks noGrp="1"/>
          </p:cNvSpPr>
          <p:nvPr>
            <p:ph type="title"/>
          </p:nvPr>
        </p:nvSpPr>
        <p:spPr/>
        <p:txBody>
          <a:bodyPr/>
          <a:lstStyle/>
          <a:p>
            <a:r>
              <a:rPr lang="de-DE"/>
              <a:t>Mastertitelformat bearbeiten</a:t>
            </a:r>
            <a:endParaRPr lang="en-GB"/>
          </a:p>
        </p:txBody>
      </p:sp>
      <p:sp>
        <p:nvSpPr>
          <p:cNvPr id="3" name="Content Placeholder 2">
            <a:extLst>
              <a:ext uri="{FF2B5EF4-FFF2-40B4-BE49-F238E27FC236}">
                <a16:creationId xmlns:a16="http://schemas.microsoft.com/office/drawing/2014/main" id="{8CD7A6B4-FE62-49DA-AB92-A00E16DDD412}"/>
              </a:ext>
            </a:extLst>
          </p:cNvPr>
          <p:cNvSpPr>
            <a:spLocks noGrp="1"/>
          </p:cNvSpPr>
          <p:nvPr>
            <p:ph sz="half" idx="1"/>
          </p:nvPr>
        </p:nvSpPr>
        <p:spPr>
          <a:xfrm>
            <a:off x="358776" y="1276349"/>
            <a:ext cx="4122738" cy="3203576"/>
          </a:xfrm>
        </p:spPr>
        <p:txBody>
          <a:bodyPr>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4" name="Content Placeholder 3">
            <a:extLst>
              <a:ext uri="{FF2B5EF4-FFF2-40B4-BE49-F238E27FC236}">
                <a16:creationId xmlns:a16="http://schemas.microsoft.com/office/drawing/2014/main" id="{E44DB25E-F340-4288-90DE-3831A8F49925}"/>
              </a:ext>
            </a:extLst>
          </p:cNvPr>
          <p:cNvSpPr>
            <a:spLocks noGrp="1"/>
          </p:cNvSpPr>
          <p:nvPr>
            <p:ph sz="half" idx="2"/>
          </p:nvPr>
        </p:nvSpPr>
        <p:spPr>
          <a:xfrm>
            <a:off x="4662487" y="1276350"/>
            <a:ext cx="4122737" cy="3203575"/>
          </a:xfrm>
        </p:spPr>
        <p:txBody>
          <a:bodyPr>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12" name="Slide Number Placeholder 11">
            <a:extLst>
              <a:ext uri="{FF2B5EF4-FFF2-40B4-BE49-F238E27FC236}">
                <a16:creationId xmlns:a16="http://schemas.microsoft.com/office/drawing/2014/main" id="{E2CF5E38-DB35-4A9B-8D0E-E97D18CDB2BC}"/>
              </a:ext>
            </a:extLst>
          </p:cNvPr>
          <p:cNvSpPr>
            <a:spLocks noGrp="1"/>
          </p:cNvSpPr>
          <p:nvPr>
            <p:ph type="sldNum" sz="quarter" idx="16"/>
          </p:nvPr>
        </p:nvSpPr>
        <p:spPr/>
        <p:txBody>
          <a:bodyPr/>
          <a:lstStyle/>
          <a:p>
            <a:fld id="{7559FC98-AF75-4A00-A03C-DF9FEBF6BCB9}" type="slidenum">
              <a:rPr lang="en-GB" smtClean="0"/>
              <a:pPr/>
              <a:t>‹#›</a:t>
            </a:fld>
            <a:endParaRPr lang="en-GB"/>
          </a:p>
        </p:txBody>
      </p:sp>
      <p:pic>
        <p:nvPicPr>
          <p:cNvPr id="970777636" name="Rectangle 4" descr="{&quot;templafy&quot;:{&quot;id&quot;:&quot;0a133d91-c434-4507-996b-1932189b3a85&quot;}}" hidden="1"/>
          <p:cNvPicPr>
            <a:picLocks noChangeAspect="1"/>
          </p:cNvPicPr>
          <p:nvPr/>
        </p:nvPicPr>
        <p:blipFill>
          <a:blip r:embed="rId2"/>
          <a:stretch>
            <a:fillRect/>
          </a:stretch>
        </p:blipFill>
        <p:spPr>
          <a:xfrm>
            <a:off x="358775" y="4668427"/>
            <a:ext cx="1036800" cy="306000"/>
          </a:xfrm>
          <a:prstGeom prst="rect">
            <a:avLst/>
          </a:prstGeom>
        </p:spPr>
      </p:pic>
      <p:sp>
        <p:nvSpPr>
          <p:cNvPr id="6" name="Rectangle 5" descr="{&quot;templafy&quot;:{&quot;id&quot;:&quot;91ce3b80-504a-45b3-a72e-0948cd45d9e7&quot;}}">
            <a:extLst>
              <a:ext uri="{FF2B5EF4-FFF2-40B4-BE49-F238E27FC236}">
                <a16:creationId xmlns:a16="http://schemas.microsoft.com/office/drawing/2014/main" id="{4E03CCCD-CB66-429F-BC77-64B5370808F2}"/>
              </a:ext>
            </a:extLst>
          </p:cNvPr>
          <p:cNvSpPr/>
          <p:nvPr/>
        </p:nvSpPr>
        <p:spPr>
          <a:xfrm>
            <a:off x="2516261" y="4767263"/>
            <a:ext cx="3884539" cy="2254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l"/>
            <a:endParaRPr lang="en-GB" sz="800">
              <a:solidFill>
                <a:schemeClr val="tx1"/>
              </a:solidFill>
            </a:endParaRPr>
          </a:p>
        </p:txBody>
      </p:sp>
      <p:sp>
        <p:nvSpPr>
          <p:cNvPr id="10" name="Date Placeholder 3">
            <a:extLst>
              <a:ext uri="{FF2B5EF4-FFF2-40B4-BE49-F238E27FC236}">
                <a16:creationId xmlns:a16="http://schemas.microsoft.com/office/drawing/2014/main" id="{1956D239-FF32-4FD0-84FE-67D181BF05B2}"/>
              </a:ext>
            </a:extLst>
          </p:cNvPr>
          <p:cNvSpPr>
            <a:spLocks noGrp="1"/>
          </p:cNvSpPr>
          <p:nvPr>
            <p:ph type="dt" sz="half" idx="17"/>
          </p:nvPr>
        </p:nvSpPr>
        <p:spPr>
          <a:xfrm>
            <a:off x="3567953" y="4767262"/>
            <a:ext cx="2004356" cy="184335"/>
          </a:xfrm>
          <a:prstGeom prst="rect">
            <a:avLst/>
          </a:prstGeom>
        </p:spPr>
        <p:txBody>
          <a:bodyPr/>
          <a:lstStyle>
            <a:lvl1pPr algn="ctr">
              <a:defRPr sz="800"/>
            </a:lvl1pPr>
          </a:lstStyle>
          <a:p>
            <a:fld id="{65C08088-81A0-403B-BB04-AE6002DCC26A}" type="datetime6">
              <a:rPr lang="de-CH" smtClean="0"/>
              <a:t>Oktober 23</a:t>
            </a:fld>
            <a:endParaRPr lang="de-DE"/>
          </a:p>
        </p:txBody>
      </p:sp>
      <p:sp>
        <p:nvSpPr>
          <p:cNvPr id="11" name="Textplatzhalter 3">
            <a:extLst>
              <a:ext uri="{FF2B5EF4-FFF2-40B4-BE49-F238E27FC236}">
                <a16:creationId xmlns:a16="http://schemas.microsoft.com/office/drawing/2014/main" id="{5BF7D55C-A184-4126-9EF6-44BC37A59013}"/>
              </a:ext>
            </a:extLst>
          </p:cNvPr>
          <p:cNvSpPr>
            <a:spLocks noGrp="1"/>
          </p:cNvSpPr>
          <p:nvPr>
            <p:ph type="body" sz="quarter" idx="10" hasCustomPrompt="1"/>
          </p:nvPr>
        </p:nvSpPr>
        <p:spPr>
          <a:xfrm>
            <a:off x="359569" y="85788"/>
            <a:ext cx="8425656" cy="290450"/>
          </a:xfrm>
        </p:spPr>
        <p:txBody>
          <a:bodyPr anchor="ctr">
            <a:normAutofit/>
          </a:bodyPr>
          <a:lstStyle>
            <a:lvl1pPr marL="0" indent="0" algn="l" defTabSz="685800" rtl="0" eaLnBrk="1" latinLnBrk="0" hangingPunct="1">
              <a:spcBef>
                <a:spcPct val="20000"/>
              </a:spcBef>
              <a:spcAft>
                <a:spcPts val="90"/>
              </a:spcAft>
              <a:buClr>
                <a:srgbClr val="00802F"/>
              </a:buClr>
              <a:buSzPct val="120000"/>
              <a:buFont typeface="Wingdings" pitchFamily="2" charset="2"/>
              <a:buNone/>
              <a:defRPr lang="de-DE" sz="1500" kern="1200" baseline="0" dirty="0">
                <a:solidFill>
                  <a:schemeClr val="tx1">
                    <a:lumMod val="65000"/>
                    <a:lumOff val="35000"/>
                  </a:schemeClr>
                </a:solidFill>
                <a:latin typeface="+mj-lt"/>
                <a:ea typeface="+mn-ea"/>
                <a:cs typeface="Arial" pitchFamily="34" charset="0"/>
              </a:defRPr>
            </a:lvl1pPr>
            <a:lvl2pPr marL="198834" indent="0">
              <a:buNone/>
              <a:defRPr/>
            </a:lvl2pPr>
            <a:lvl3pPr marL="404813" indent="0">
              <a:buNone/>
              <a:defRPr/>
            </a:lvl3pPr>
            <a:lvl4pPr marL="603647" indent="0">
              <a:buNone/>
              <a:defRPr/>
            </a:lvl4pPr>
            <a:lvl5pPr marL="809625" indent="0">
              <a:buNone/>
              <a:defRPr/>
            </a:lvl5pPr>
          </a:lstStyle>
          <a:p>
            <a:pPr lvl="0"/>
            <a:r>
              <a:rPr lang="de-DE"/>
              <a:t>Main Title</a:t>
            </a:r>
          </a:p>
        </p:txBody>
      </p:sp>
    </p:spTree>
    <p:extLst>
      <p:ext uri="{BB962C8B-B14F-4D97-AF65-F5344CB8AC3E}">
        <p14:creationId xmlns:p14="http://schemas.microsoft.com/office/powerpoint/2010/main" val="9446743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Titel zwei Content">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15543F47-BCA1-4586-9B7A-452F67C480C8}"/>
              </a:ext>
            </a:extLst>
          </p:cNvPr>
          <p:cNvSpPr>
            <a:spLocks noChangeAspect="1"/>
          </p:cNvSpPr>
          <p:nvPr/>
        </p:nvSpPr>
        <p:spPr>
          <a:xfrm>
            <a:off x="8570473" y="4701166"/>
            <a:ext cx="213389" cy="233831"/>
          </a:xfrm>
          <a:custGeom>
            <a:avLst/>
            <a:gdLst>
              <a:gd name="connsiteX0" fmla="*/ 0 w 3106057"/>
              <a:gd name="connsiteY0" fmla="*/ 711200 h 3403600"/>
              <a:gd name="connsiteX1" fmla="*/ 3106057 w 3106057"/>
              <a:gd name="connsiteY1" fmla="*/ 0 h 3403600"/>
              <a:gd name="connsiteX2" fmla="*/ 3106057 w 3106057"/>
              <a:gd name="connsiteY2" fmla="*/ 3403600 h 3403600"/>
              <a:gd name="connsiteX3" fmla="*/ 449943 w 3106057"/>
              <a:gd name="connsiteY3" fmla="*/ 3222171 h 3403600"/>
              <a:gd name="connsiteX4" fmla="*/ 0 w 3106057"/>
              <a:gd name="connsiteY4" fmla="*/ 711200 h 340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6057" h="3403600">
                <a:moveTo>
                  <a:pt x="0" y="711200"/>
                </a:moveTo>
                <a:lnTo>
                  <a:pt x="3106057" y="0"/>
                </a:lnTo>
                <a:lnTo>
                  <a:pt x="3106057" y="3403600"/>
                </a:lnTo>
                <a:lnTo>
                  <a:pt x="449943" y="3222171"/>
                </a:lnTo>
                <a:lnTo>
                  <a:pt x="0" y="7112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FE04952E-FCB6-493B-899A-78F0FFCB3F2D}"/>
              </a:ext>
            </a:extLst>
          </p:cNvPr>
          <p:cNvSpPr>
            <a:spLocks noGrp="1"/>
          </p:cNvSpPr>
          <p:nvPr>
            <p:ph type="title"/>
          </p:nvPr>
        </p:nvSpPr>
        <p:spPr/>
        <p:txBody>
          <a:bodyPr/>
          <a:lstStyle/>
          <a:p>
            <a:r>
              <a:rPr lang="de-DE"/>
              <a:t>Mastertitelformat bearbeiten</a:t>
            </a:r>
            <a:endParaRPr lang="en-GB"/>
          </a:p>
        </p:txBody>
      </p:sp>
      <p:sp>
        <p:nvSpPr>
          <p:cNvPr id="3" name="Content Placeholder 2">
            <a:extLst>
              <a:ext uri="{FF2B5EF4-FFF2-40B4-BE49-F238E27FC236}">
                <a16:creationId xmlns:a16="http://schemas.microsoft.com/office/drawing/2014/main" id="{8CD7A6B4-FE62-49DA-AB92-A00E16DDD412}"/>
              </a:ext>
            </a:extLst>
          </p:cNvPr>
          <p:cNvSpPr>
            <a:spLocks noGrp="1"/>
          </p:cNvSpPr>
          <p:nvPr>
            <p:ph sz="half" idx="1"/>
          </p:nvPr>
        </p:nvSpPr>
        <p:spPr>
          <a:xfrm>
            <a:off x="358776" y="1276349"/>
            <a:ext cx="4122738" cy="2621959"/>
          </a:xfrm>
        </p:spPr>
        <p:txBody>
          <a:bodyPr>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4" name="Content Placeholder 3">
            <a:extLst>
              <a:ext uri="{FF2B5EF4-FFF2-40B4-BE49-F238E27FC236}">
                <a16:creationId xmlns:a16="http://schemas.microsoft.com/office/drawing/2014/main" id="{E44DB25E-F340-4288-90DE-3831A8F49925}"/>
              </a:ext>
            </a:extLst>
          </p:cNvPr>
          <p:cNvSpPr>
            <a:spLocks noGrp="1"/>
          </p:cNvSpPr>
          <p:nvPr>
            <p:ph sz="half" idx="2"/>
          </p:nvPr>
        </p:nvSpPr>
        <p:spPr>
          <a:xfrm>
            <a:off x="4662487" y="1276351"/>
            <a:ext cx="4122737" cy="2621958"/>
          </a:xfrm>
        </p:spPr>
        <p:txBody>
          <a:bodyPr>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12" name="Slide Number Placeholder 11">
            <a:extLst>
              <a:ext uri="{FF2B5EF4-FFF2-40B4-BE49-F238E27FC236}">
                <a16:creationId xmlns:a16="http://schemas.microsoft.com/office/drawing/2014/main" id="{E2CF5E38-DB35-4A9B-8D0E-E97D18CDB2BC}"/>
              </a:ext>
            </a:extLst>
          </p:cNvPr>
          <p:cNvSpPr>
            <a:spLocks noGrp="1"/>
          </p:cNvSpPr>
          <p:nvPr>
            <p:ph type="sldNum" sz="quarter" idx="16"/>
          </p:nvPr>
        </p:nvSpPr>
        <p:spPr/>
        <p:txBody>
          <a:bodyPr/>
          <a:lstStyle/>
          <a:p>
            <a:fld id="{7559FC98-AF75-4A00-A03C-DF9FEBF6BCB9}" type="slidenum">
              <a:rPr lang="en-GB" smtClean="0"/>
              <a:pPr/>
              <a:t>‹#›</a:t>
            </a:fld>
            <a:endParaRPr lang="en-GB"/>
          </a:p>
        </p:txBody>
      </p:sp>
      <p:pic>
        <p:nvPicPr>
          <p:cNvPr id="970777636" name="Rectangle 4" descr="{&quot;templafy&quot;:{&quot;id&quot;:&quot;0a133d91-c434-4507-996b-1932189b3a85&quot;}}" hidden="1"/>
          <p:cNvPicPr>
            <a:picLocks noChangeAspect="1"/>
          </p:cNvPicPr>
          <p:nvPr/>
        </p:nvPicPr>
        <p:blipFill>
          <a:blip r:embed="rId2"/>
          <a:stretch>
            <a:fillRect/>
          </a:stretch>
        </p:blipFill>
        <p:spPr>
          <a:xfrm>
            <a:off x="358775" y="4668427"/>
            <a:ext cx="1036800" cy="306000"/>
          </a:xfrm>
          <a:prstGeom prst="rect">
            <a:avLst/>
          </a:prstGeom>
        </p:spPr>
      </p:pic>
      <p:sp>
        <p:nvSpPr>
          <p:cNvPr id="6" name="Rectangle 5" descr="{&quot;templafy&quot;:{&quot;id&quot;:&quot;91ce3b80-504a-45b3-a72e-0948cd45d9e7&quot;}}">
            <a:extLst>
              <a:ext uri="{FF2B5EF4-FFF2-40B4-BE49-F238E27FC236}">
                <a16:creationId xmlns:a16="http://schemas.microsoft.com/office/drawing/2014/main" id="{4E03CCCD-CB66-429F-BC77-64B5370808F2}"/>
              </a:ext>
            </a:extLst>
          </p:cNvPr>
          <p:cNvSpPr/>
          <p:nvPr/>
        </p:nvSpPr>
        <p:spPr>
          <a:xfrm>
            <a:off x="2516261" y="4767263"/>
            <a:ext cx="3884539" cy="2254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l"/>
            <a:endParaRPr lang="en-GB" sz="800">
              <a:solidFill>
                <a:schemeClr val="tx1"/>
              </a:solidFill>
            </a:endParaRPr>
          </a:p>
        </p:txBody>
      </p:sp>
      <p:sp>
        <p:nvSpPr>
          <p:cNvPr id="10" name="Date Placeholder 3">
            <a:extLst>
              <a:ext uri="{FF2B5EF4-FFF2-40B4-BE49-F238E27FC236}">
                <a16:creationId xmlns:a16="http://schemas.microsoft.com/office/drawing/2014/main" id="{1956D239-FF32-4FD0-84FE-67D181BF05B2}"/>
              </a:ext>
            </a:extLst>
          </p:cNvPr>
          <p:cNvSpPr>
            <a:spLocks noGrp="1"/>
          </p:cNvSpPr>
          <p:nvPr>
            <p:ph type="dt" sz="half" idx="17"/>
          </p:nvPr>
        </p:nvSpPr>
        <p:spPr>
          <a:xfrm>
            <a:off x="3567953" y="4767262"/>
            <a:ext cx="2004356" cy="184335"/>
          </a:xfrm>
          <a:prstGeom prst="rect">
            <a:avLst/>
          </a:prstGeom>
        </p:spPr>
        <p:txBody>
          <a:bodyPr/>
          <a:lstStyle>
            <a:lvl1pPr algn="ctr">
              <a:defRPr sz="800"/>
            </a:lvl1pPr>
          </a:lstStyle>
          <a:p>
            <a:fld id="{93DD61F4-D9DA-406C-AF0A-CAC39F14C0F6}" type="datetime6">
              <a:rPr lang="de-CH" smtClean="0"/>
              <a:t>Oktober 23</a:t>
            </a:fld>
            <a:endParaRPr lang="de-DE"/>
          </a:p>
        </p:txBody>
      </p:sp>
      <p:sp>
        <p:nvSpPr>
          <p:cNvPr id="11" name="Textplatzhalter 3">
            <a:extLst>
              <a:ext uri="{FF2B5EF4-FFF2-40B4-BE49-F238E27FC236}">
                <a16:creationId xmlns:a16="http://schemas.microsoft.com/office/drawing/2014/main" id="{5BF7D55C-A184-4126-9EF6-44BC37A59013}"/>
              </a:ext>
            </a:extLst>
          </p:cNvPr>
          <p:cNvSpPr>
            <a:spLocks noGrp="1"/>
          </p:cNvSpPr>
          <p:nvPr>
            <p:ph type="body" sz="quarter" idx="10" hasCustomPrompt="1"/>
          </p:nvPr>
        </p:nvSpPr>
        <p:spPr>
          <a:xfrm>
            <a:off x="359569" y="85788"/>
            <a:ext cx="8425656" cy="290450"/>
          </a:xfrm>
        </p:spPr>
        <p:txBody>
          <a:bodyPr anchor="ctr">
            <a:normAutofit/>
          </a:bodyPr>
          <a:lstStyle>
            <a:lvl1pPr marL="0" indent="0" algn="l" defTabSz="685800" rtl="0" eaLnBrk="1" latinLnBrk="0" hangingPunct="1">
              <a:spcBef>
                <a:spcPct val="20000"/>
              </a:spcBef>
              <a:spcAft>
                <a:spcPts val="90"/>
              </a:spcAft>
              <a:buClr>
                <a:srgbClr val="00802F"/>
              </a:buClr>
              <a:buSzPct val="120000"/>
              <a:buFont typeface="Wingdings" pitchFamily="2" charset="2"/>
              <a:buNone/>
              <a:defRPr lang="de-DE" sz="1500" kern="1200" baseline="0" dirty="0">
                <a:solidFill>
                  <a:schemeClr val="tx1">
                    <a:lumMod val="65000"/>
                    <a:lumOff val="35000"/>
                  </a:schemeClr>
                </a:solidFill>
                <a:latin typeface="+mj-lt"/>
                <a:ea typeface="+mn-ea"/>
                <a:cs typeface="Arial" pitchFamily="34" charset="0"/>
              </a:defRPr>
            </a:lvl1pPr>
            <a:lvl2pPr marL="198834" indent="0">
              <a:buNone/>
              <a:defRPr/>
            </a:lvl2pPr>
            <a:lvl3pPr marL="404813" indent="0">
              <a:buNone/>
              <a:defRPr/>
            </a:lvl3pPr>
            <a:lvl4pPr marL="603647" indent="0">
              <a:buNone/>
              <a:defRPr/>
            </a:lvl4pPr>
            <a:lvl5pPr marL="809625" indent="0">
              <a:buNone/>
              <a:defRPr/>
            </a:lvl5pPr>
          </a:lstStyle>
          <a:p>
            <a:pPr lvl="0"/>
            <a:r>
              <a:rPr lang="de-DE"/>
              <a:t>Main Title</a:t>
            </a:r>
          </a:p>
        </p:txBody>
      </p:sp>
      <p:sp>
        <p:nvSpPr>
          <p:cNvPr id="13" name="Textplatzhalter 6">
            <a:extLst>
              <a:ext uri="{FF2B5EF4-FFF2-40B4-BE49-F238E27FC236}">
                <a16:creationId xmlns:a16="http://schemas.microsoft.com/office/drawing/2014/main" id="{86B5E8FE-8CBE-4759-BB01-C3BFECF4A0EE}"/>
              </a:ext>
            </a:extLst>
          </p:cNvPr>
          <p:cNvSpPr>
            <a:spLocks noGrp="1"/>
          </p:cNvSpPr>
          <p:nvPr>
            <p:ph type="body" sz="quarter" idx="15" hasCustomPrompt="1"/>
          </p:nvPr>
        </p:nvSpPr>
        <p:spPr>
          <a:xfrm>
            <a:off x="358775" y="3939381"/>
            <a:ext cx="8425087" cy="540544"/>
          </a:xfrm>
          <a:solidFill>
            <a:schemeClr val="accent2"/>
          </a:solidFill>
        </p:spPr>
        <p:txBody>
          <a:bodyPr lIns="576000" tIns="18000" rIns="18000" bIns="18000" anchor="ctr"/>
          <a:lstStyle>
            <a:lvl1pPr marL="0" indent="0">
              <a:buNone/>
              <a:defRPr/>
            </a:lvl1pPr>
          </a:lstStyle>
          <a:p>
            <a:pPr lvl="0"/>
            <a:r>
              <a:rPr lang="en-US"/>
              <a:t>Punchline</a:t>
            </a:r>
          </a:p>
        </p:txBody>
      </p:sp>
      <p:sp>
        <p:nvSpPr>
          <p:cNvPr id="14" name="Inhaltsplatzhalter 16">
            <a:extLst>
              <a:ext uri="{FF2B5EF4-FFF2-40B4-BE49-F238E27FC236}">
                <a16:creationId xmlns:a16="http://schemas.microsoft.com/office/drawing/2014/main" id="{8AD8B021-5AD6-44F8-B57D-010BB7B137AA}"/>
              </a:ext>
            </a:extLst>
          </p:cNvPr>
          <p:cNvSpPr>
            <a:spLocks noGrp="1"/>
          </p:cNvSpPr>
          <p:nvPr>
            <p:ph sz="quarter" idx="18" hasCustomPrompt="1"/>
          </p:nvPr>
        </p:nvSpPr>
        <p:spPr>
          <a:xfrm>
            <a:off x="358776" y="3939381"/>
            <a:ext cx="311018" cy="541083"/>
          </a:xfrm>
          <a:prstGeom prst="homePlate">
            <a:avLst>
              <a:gd name="adj" fmla="val 22774"/>
            </a:avLst>
          </a:prstGeom>
          <a:solidFill>
            <a:srgbClr val="00802F"/>
          </a:solidFill>
          <a:ln>
            <a:noFill/>
            <a:headEnd type="none" w="med" len="med"/>
            <a:tailEnd type="none" w="med" len="med"/>
          </a:ln>
          <a:effectLst/>
        </p:spPr>
        <p:style>
          <a:lnRef idx="1">
            <a:schemeClr val="accent5"/>
          </a:lnRef>
          <a:fillRef idx="2">
            <a:schemeClr val="accent5"/>
          </a:fillRef>
          <a:effectRef idx="1">
            <a:schemeClr val="accent5"/>
          </a:effectRef>
          <a:fontRef idx="minor">
            <a:schemeClr val="dk1"/>
          </a:fontRef>
        </p:style>
        <p:txBody>
          <a:bodyPr vert="vert270" wrap="square" lIns="0" tIns="0" rIns="0" bIns="0" numCol="1" rtlCol="0" anchor="ctr" anchorCtr="0" compatLnSpc="1">
            <a:prstTxWarp prst="textNoShape">
              <a:avLst/>
            </a:prstTxWarp>
          </a:bodyPr>
          <a:lstStyle>
            <a:lvl1pPr marL="0" indent="0" algn="l">
              <a:buFont typeface="Arial" panose="020B0604020202020204" pitchFamily="34" charset="0"/>
              <a:buNone/>
              <a:defRPr lang="de-DE" sz="750" b="0" dirty="0" smtClean="0">
                <a:solidFill>
                  <a:schemeClr val="bg1"/>
                </a:solidFill>
                <a:latin typeface="+mj-lt"/>
                <a:cs typeface="+mn-cs"/>
              </a:defRPr>
            </a:lvl1pPr>
            <a:lvl2pPr>
              <a:defRPr lang="de-DE" sz="1350" dirty="0" smtClean="0">
                <a:solidFill>
                  <a:schemeClr val="dk1"/>
                </a:solidFill>
                <a:latin typeface="+mn-lt"/>
                <a:cs typeface="+mn-cs"/>
              </a:defRPr>
            </a:lvl2pPr>
            <a:lvl3pPr>
              <a:defRPr lang="de-DE" sz="1350" dirty="0" smtClean="0">
                <a:solidFill>
                  <a:schemeClr val="dk1"/>
                </a:solidFill>
                <a:latin typeface="+mn-lt"/>
                <a:cs typeface="+mn-cs"/>
              </a:defRPr>
            </a:lvl3pPr>
            <a:lvl4pPr>
              <a:defRPr lang="de-DE" sz="1350" dirty="0" smtClean="0">
                <a:solidFill>
                  <a:schemeClr val="dk1"/>
                </a:solidFill>
                <a:latin typeface="+mn-lt"/>
                <a:cs typeface="+mn-cs"/>
              </a:defRPr>
            </a:lvl4pPr>
            <a:lvl5pPr>
              <a:defRPr lang="de-DE" sz="1350" dirty="0">
                <a:solidFill>
                  <a:schemeClr val="dk1"/>
                </a:solidFill>
                <a:latin typeface="+mn-lt"/>
                <a:cs typeface="+mn-cs"/>
              </a:defRPr>
            </a:lvl5pPr>
          </a:lstStyle>
          <a:p>
            <a:pPr marL="0" lvl="0" algn="ctr" defTabSz="589360" eaLnBrk="0" fontAlgn="base" hangingPunct="0">
              <a:spcBef>
                <a:spcPct val="0"/>
              </a:spcBef>
              <a:spcAft>
                <a:spcPct val="0"/>
              </a:spcAft>
            </a:pPr>
            <a:r>
              <a:rPr lang="de-DE"/>
              <a:t>Title</a:t>
            </a:r>
          </a:p>
        </p:txBody>
      </p:sp>
    </p:spTree>
    <p:extLst>
      <p:ext uri="{BB962C8B-B14F-4D97-AF65-F5344CB8AC3E}">
        <p14:creationId xmlns:p14="http://schemas.microsoft.com/office/powerpoint/2010/main" val="144349660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Titel zwei Content">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15543F47-BCA1-4586-9B7A-452F67C480C8}"/>
              </a:ext>
            </a:extLst>
          </p:cNvPr>
          <p:cNvSpPr>
            <a:spLocks noChangeAspect="1"/>
          </p:cNvSpPr>
          <p:nvPr/>
        </p:nvSpPr>
        <p:spPr>
          <a:xfrm>
            <a:off x="8570473" y="4701166"/>
            <a:ext cx="213389" cy="233831"/>
          </a:xfrm>
          <a:custGeom>
            <a:avLst/>
            <a:gdLst>
              <a:gd name="connsiteX0" fmla="*/ 0 w 3106057"/>
              <a:gd name="connsiteY0" fmla="*/ 711200 h 3403600"/>
              <a:gd name="connsiteX1" fmla="*/ 3106057 w 3106057"/>
              <a:gd name="connsiteY1" fmla="*/ 0 h 3403600"/>
              <a:gd name="connsiteX2" fmla="*/ 3106057 w 3106057"/>
              <a:gd name="connsiteY2" fmla="*/ 3403600 h 3403600"/>
              <a:gd name="connsiteX3" fmla="*/ 449943 w 3106057"/>
              <a:gd name="connsiteY3" fmla="*/ 3222171 h 3403600"/>
              <a:gd name="connsiteX4" fmla="*/ 0 w 3106057"/>
              <a:gd name="connsiteY4" fmla="*/ 711200 h 340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6057" h="3403600">
                <a:moveTo>
                  <a:pt x="0" y="711200"/>
                </a:moveTo>
                <a:lnTo>
                  <a:pt x="3106057" y="0"/>
                </a:lnTo>
                <a:lnTo>
                  <a:pt x="3106057" y="3403600"/>
                </a:lnTo>
                <a:lnTo>
                  <a:pt x="449943" y="3222171"/>
                </a:lnTo>
                <a:lnTo>
                  <a:pt x="0" y="7112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FE04952E-FCB6-493B-899A-78F0FFCB3F2D}"/>
              </a:ext>
            </a:extLst>
          </p:cNvPr>
          <p:cNvSpPr>
            <a:spLocks noGrp="1"/>
          </p:cNvSpPr>
          <p:nvPr>
            <p:ph type="title"/>
          </p:nvPr>
        </p:nvSpPr>
        <p:spPr/>
        <p:txBody>
          <a:bodyPr/>
          <a:lstStyle/>
          <a:p>
            <a:r>
              <a:rPr lang="de-DE"/>
              <a:t>Mastertitelformat bearbeiten</a:t>
            </a:r>
            <a:endParaRPr lang="en-GB"/>
          </a:p>
        </p:txBody>
      </p:sp>
      <p:sp>
        <p:nvSpPr>
          <p:cNvPr id="3" name="Content Placeholder 2">
            <a:extLst>
              <a:ext uri="{FF2B5EF4-FFF2-40B4-BE49-F238E27FC236}">
                <a16:creationId xmlns:a16="http://schemas.microsoft.com/office/drawing/2014/main" id="{8CD7A6B4-FE62-49DA-AB92-A00E16DDD412}"/>
              </a:ext>
            </a:extLst>
          </p:cNvPr>
          <p:cNvSpPr>
            <a:spLocks noGrp="1"/>
          </p:cNvSpPr>
          <p:nvPr>
            <p:ph sz="half" idx="1"/>
          </p:nvPr>
        </p:nvSpPr>
        <p:spPr>
          <a:xfrm>
            <a:off x="358776" y="1276349"/>
            <a:ext cx="4122738" cy="3203576"/>
          </a:xfrm>
          <a:ln w="12700" cap="flat" cmpd="sng" algn="ctr">
            <a:solidFill>
              <a:srgbClr val="A0A0A0"/>
            </a:solidFill>
            <a:prstDash val="solid"/>
            <a:round/>
            <a:headEnd type="none" w="med" len="med"/>
            <a:tailEnd type="none" w="med" len="med"/>
          </a:ln>
        </p:spPr>
        <p:txBody>
          <a:bodyPr lIns="90000" tIns="144000" rIns="54000" bIns="5400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4" name="Content Placeholder 3">
            <a:extLst>
              <a:ext uri="{FF2B5EF4-FFF2-40B4-BE49-F238E27FC236}">
                <a16:creationId xmlns:a16="http://schemas.microsoft.com/office/drawing/2014/main" id="{E44DB25E-F340-4288-90DE-3831A8F49925}"/>
              </a:ext>
            </a:extLst>
          </p:cNvPr>
          <p:cNvSpPr>
            <a:spLocks noGrp="1"/>
          </p:cNvSpPr>
          <p:nvPr>
            <p:ph sz="half" idx="2"/>
          </p:nvPr>
        </p:nvSpPr>
        <p:spPr>
          <a:xfrm>
            <a:off x="4662487" y="1276350"/>
            <a:ext cx="4122737" cy="3203575"/>
          </a:xfrm>
          <a:ln w="12700" cap="flat" cmpd="sng" algn="ctr">
            <a:solidFill>
              <a:srgbClr val="A0A0A0"/>
            </a:solidFill>
            <a:prstDash val="solid"/>
            <a:round/>
            <a:headEnd type="none" w="med" len="med"/>
            <a:tailEnd type="none" w="med" len="med"/>
          </a:ln>
        </p:spPr>
        <p:txBody>
          <a:bodyPr vert="horz" lIns="90000" tIns="144000" rIns="54000" bIns="54000" rtlCol="0">
            <a:normAutofit/>
          </a:bodyPr>
          <a:lstStyle>
            <a:lvl1pPr>
              <a:defRPr lang="de-DE"/>
            </a:lvl1pPr>
            <a:lvl2pPr>
              <a:defRPr lang="de-DE"/>
            </a:lvl2pPr>
            <a:lvl3pPr>
              <a:defRPr lang="de-DE"/>
            </a:lvl3pPr>
            <a:lvl4pPr>
              <a:defRPr lang="de-DE"/>
            </a:lvl4pPr>
            <a:lvl5pPr>
              <a:defRPr lang="en-GB" dirty="0"/>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12" name="Slide Number Placeholder 11">
            <a:extLst>
              <a:ext uri="{FF2B5EF4-FFF2-40B4-BE49-F238E27FC236}">
                <a16:creationId xmlns:a16="http://schemas.microsoft.com/office/drawing/2014/main" id="{E2CF5E38-DB35-4A9B-8D0E-E97D18CDB2BC}"/>
              </a:ext>
            </a:extLst>
          </p:cNvPr>
          <p:cNvSpPr>
            <a:spLocks noGrp="1"/>
          </p:cNvSpPr>
          <p:nvPr>
            <p:ph type="sldNum" sz="quarter" idx="16"/>
          </p:nvPr>
        </p:nvSpPr>
        <p:spPr/>
        <p:txBody>
          <a:bodyPr/>
          <a:lstStyle/>
          <a:p>
            <a:fld id="{7559FC98-AF75-4A00-A03C-DF9FEBF6BCB9}" type="slidenum">
              <a:rPr lang="en-GB" smtClean="0"/>
              <a:pPr/>
              <a:t>‹#›</a:t>
            </a:fld>
            <a:endParaRPr lang="en-GB"/>
          </a:p>
        </p:txBody>
      </p:sp>
      <p:pic>
        <p:nvPicPr>
          <p:cNvPr id="970777636" name="Rectangle 4" descr="{&quot;templafy&quot;:{&quot;id&quot;:&quot;0a133d91-c434-4507-996b-1932189b3a85&quot;}}" hidden="1"/>
          <p:cNvPicPr>
            <a:picLocks noChangeAspect="1"/>
          </p:cNvPicPr>
          <p:nvPr/>
        </p:nvPicPr>
        <p:blipFill>
          <a:blip r:embed="rId2"/>
          <a:stretch>
            <a:fillRect/>
          </a:stretch>
        </p:blipFill>
        <p:spPr>
          <a:xfrm>
            <a:off x="358775" y="4668427"/>
            <a:ext cx="1036800" cy="306000"/>
          </a:xfrm>
          <a:prstGeom prst="rect">
            <a:avLst/>
          </a:prstGeom>
        </p:spPr>
      </p:pic>
      <p:sp>
        <p:nvSpPr>
          <p:cNvPr id="6" name="Rectangle 5" descr="{&quot;templafy&quot;:{&quot;id&quot;:&quot;91ce3b80-504a-45b3-a72e-0948cd45d9e7&quot;}}">
            <a:extLst>
              <a:ext uri="{FF2B5EF4-FFF2-40B4-BE49-F238E27FC236}">
                <a16:creationId xmlns:a16="http://schemas.microsoft.com/office/drawing/2014/main" id="{4E03CCCD-CB66-429F-BC77-64B5370808F2}"/>
              </a:ext>
            </a:extLst>
          </p:cNvPr>
          <p:cNvSpPr/>
          <p:nvPr/>
        </p:nvSpPr>
        <p:spPr>
          <a:xfrm>
            <a:off x="2516261" y="4767263"/>
            <a:ext cx="3884539" cy="2254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l"/>
            <a:endParaRPr lang="en-GB" sz="800">
              <a:solidFill>
                <a:schemeClr val="tx1"/>
              </a:solidFill>
            </a:endParaRPr>
          </a:p>
        </p:txBody>
      </p:sp>
      <p:sp>
        <p:nvSpPr>
          <p:cNvPr id="10" name="Date Placeholder 3">
            <a:extLst>
              <a:ext uri="{FF2B5EF4-FFF2-40B4-BE49-F238E27FC236}">
                <a16:creationId xmlns:a16="http://schemas.microsoft.com/office/drawing/2014/main" id="{1956D239-FF32-4FD0-84FE-67D181BF05B2}"/>
              </a:ext>
            </a:extLst>
          </p:cNvPr>
          <p:cNvSpPr>
            <a:spLocks noGrp="1"/>
          </p:cNvSpPr>
          <p:nvPr>
            <p:ph type="dt" sz="half" idx="17"/>
          </p:nvPr>
        </p:nvSpPr>
        <p:spPr>
          <a:xfrm>
            <a:off x="3567953" y="4767262"/>
            <a:ext cx="2004356" cy="184335"/>
          </a:xfrm>
          <a:prstGeom prst="rect">
            <a:avLst/>
          </a:prstGeom>
        </p:spPr>
        <p:txBody>
          <a:bodyPr/>
          <a:lstStyle>
            <a:lvl1pPr algn="ctr">
              <a:defRPr sz="800"/>
            </a:lvl1pPr>
          </a:lstStyle>
          <a:p>
            <a:fld id="{067FB25E-899A-44E8-9BBB-396B4C7606B9}" type="datetime6">
              <a:rPr lang="de-CH" smtClean="0"/>
              <a:t>Oktober 23</a:t>
            </a:fld>
            <a:endParaRPr lang="de-DE"/>
          </a:p>
        </p:txBody>
      </p:sp>
      <p:sp>
        <p:nvSpPr>
          <p:cNvPr id="11" name="Textplatzhalter 3">
            <a:extLst>
              <a:ext uri="{FF2B5EF4-FFF2-40B4-BE49-F238E27FC236}">
                <a16:creationId xmlns:a16="http://schemas.microsoft.com/office/drawing/2014/main" id="{5BF7D55C-A184-4126-9EF6-44BC37A59013}"/>
              </a:ext>
            </a:extLst>
          </p:cNvPr>
          <p:cNvSpPr>
            <a:spLocks noGrp="1"/>
          </p:cNvSpPr>
          <p:nvPr>
            <p:ph type="body" sz="quarter" idx="10" hasCustomPrompt="1"/>
          </p:nvPr>
        </p:nvSpPr>
        <p:spPr>
          <a:xfrm>
            <a:off x="359569" y="85788"/>
            <a:ext cx="8425656" cy="290450"/>
          </a:xfrm>
        </p:spPr>
        <p:txBody>
          <a:bodyPr anchor="ctr">
            <a:normAutofit/>
          </a:bodyPr>
          <a:lstStyle>
            <a:lvl1pPr marL="0" indent="0" algn="l" defTabSz="685800" rtl="0" eaLnBrk="1" latinLnBrk="0" hangingPunct="1">
              <a:spcBef>
                <a:spcPct val="20000"/>
              </a:spcBef>
              <a:spcAft>
                <a:spcPts val="90"/>
              </a:spcAft>
              <a:buClr>
                <a:srgbClr val="00802F"/>
              </a:buClr>
              <a:buSzPct val="120000"/>
              <a:buFont typeface="Wingdings" pitchFamily="2" charset="2"/>
              <a:buNone/>
              <a:defRPr lang="de-DE" sz="1500" kern="1200" baseline="0" dirty="0">
                <a:solidFill>
                  <a:schemeClr val="tx1">
                    <a:lumMod val="65000"/>
                    <a:lumOff val="35000"/>
                  </a:schemeClr>
                </a:solidFill>
                <a:latin typeface="+mj-lt"/>
                <a:ea typeface="+mn-ea"/>
                <a:cs typeface="Arial" pitchFamily="34" charset="0"/>
              </a:defRPr>
            </a:lvl1pPr>
            <a:lvl2pPr marL="198834" indent="0">
              <a:buNone/>
              <a:defRPr/>
            </a:lvl2pPr>
            <a:lvl3pPr marL="404813" indent="0">
              <a:buNone/>
              <a:defRPr/>
            </a:lvl3pPr>
            <a:lvl4pPr marL="603647" indent="0">
              <a:buNone/>
              <a:defRPr/>
            </a:lvl4pPr>
            <a:lvl5pPr marL="809625" indent="0">
              <a:buNone/>
              <a:defRPr/>
            </a:lvl5pPr>
          </a:lstStyle>
          <a:p>
            <a:pPr lvl="0"/>
            <a:r>
              <a:rPr lang="de-DE"/>
              <a:t>Main Title</a:t>
            </a:r>
          </a:p>
        </p:txBody>
      </p:sp>
      <p:sp>
        <p:nvSpPr>
          <p:cNvPr id="8" name="Textplatzhalter 7">
            <a:extLst>
              <a:ext uri="{FF2B5EF4-FFF2-40B4-BE49-F238E27FC236}">
                <a16:creationId xmlns:a16="http://schemas.microsoft.com/office/drawing/2014/main" id="{2ECDA3B4-D189-4EED-AC0A-770C12A9C9B2}"/>
              </a:ext>
            </a:extLst>
          </p:cNvPr>
          <p:cNvSpPr>
            <a:spLocks noGrp="1"/>
          </p:cNvSpPr>
          <p:nvPr>
            <p:ph type="body" sz="quarter" idx="18" hasCustomPrompt="1"/>
          </p:nvPr>
        </p:nvSpPr>
        <p:spPr>
          <a:xfrm>
            <a:off x="412001" y="1158217"/>
            <a:ext cx="1438987" cy="222841"/>
          </a:xfrm>
          <a:solidFill>
            <a:schemeClr val="bg1"/>
          </a:solidFill>
        </p:spPr>
        <p:txBody>
          <a:bodyPr wrap="square" lIns="36000" tIns="0" rIns="36000" bIns="0" anchor="ctr">
            <a:spAutoFit/>
          </a:bodyPr>
          <a:lstStyle>
            <a:lvl1pPr>
              <a:defRPr b="1">
                <a:solidFill>
                  <a:srgbClr val="646464"/>
                </a:solidFill>
              </a:defRPr>
            </a:lvl1pPr>
          </a:lstStyle>
          <a:p>
            <a:pPr lvl="0"/>
            <a:r>
              <a:rPr lang="de-DE"/>
              <a:t>Titel</a:t>
            </a:r>
          </a:p>
        </p:txBody>
      </p:sp>
      <p:sp>
        <p:nvSpPr>
          <p:cNvPr id="14" name="Textplatzhalter 7">
            <a:extLst>
              <a:ext uri="{FF2B5EF4-FFF2-40B4-BE49-F238E27FC236}">
                <a16:creationId xmlns:a16="http://schemas.microsoft.com/office/drawing/2014/main" id="{76584061-1DF3-4759-91E9-7033FFD9520D}"/>
              </a:ext>
            </a:extLst>
          </p:cNvPr>
          <p:cNvSpPr>
            <a:spLocks noGrp="1"/>
          </p:cNvSpPr>
          <p:nvPr>
            <p:ph type="body" sz="quarter" idx="19" hasCustomPrompt="1"/>
          </p:nvPr>
        </p:nvSpPr>
        <p:spPr>
          <a:xfrm>
            <a:off x="4712834" y="1158217"/>
            <a:ext cx="1438987" cy="222841"/>
          </a:xfrm>
          <a:solidFill>
            <a:schemeClr val="bg1"/>
          </a:solidFill>
        </p:spPr>
        <p:txBody>
          <a:bodyPr wrap="square" lIns="36000" tIns="0" rIns="36000" bIns="0" anchor="ctr">
            <a:spAutoFit/>
          </a:bodyPr>
          <a:lstStyle>
            <a:lvl1pPr>
              <a:defRPr b="1">
                <a:solidFill>
                  <a:srgbClr val="646464"/>
                </a:solidFill>
              </a:defRPr>
            </a:lvl1pPr>
          </a:lstStyle>
          <a:p>
            <a:pPr lvl="0"/>
            <a:r>
              <a:rPr lang="de-DE"/>
              <a:t>Titel</a:t>
            </a:r>
          </a:p>
        </p:txBody>
      </p:sp>
    </p:spTree>
    <p:extLst>
      <p:ext uri="{BB962C8B-B14F-4D97-AF65-F5344CB8AC3E}">
        <p14:creationId xmlns:p14="http://schemas.microsoft.com/office/powerpoint/2010/main" val="44539874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_Titel zwei Content">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15543F47-BCA1-4586-9B7A-452F67C480C8}"/>
              </a:ext>
            </a:extLst>
          </p:cNvPr>
          <p:cNvSpPr>
            <a:spLocks noChangeAspect="1"/>
          </p:cNvSpPr>
          <p:nvPr/>
        </p:nvSpPr>
        <p:spPr>
          <a:xfrm>
            <a:off x="8570473" y="4701166"/>
            <a:ext cx="213389" cy="233831"/>
          </a:xfrm>
          <a:custGeom>
            <a:avLst/>
            <a:gdLst>
              <a:gd name="connsiteX0" fmla="*/ 0 w 3106057"/>
              <a:gd name="connsiteY0" fmla="*/ 711200 h 3403600"/>
              <a:gd name="connsiteX1" fmla="*/ 3106057 w 3106057"/>
              <a:gd name="connsiteY1" fmla="*/ 0 h 3403600"/>
              <a:gd name="connsiteX2" fmla="*/ 3106057 w 3106057"/>
              <a:gd name="connsiteY2" fmla="*/ 3403600 h 3403600"/>
              <a:gd name="connsiteX3" fmla="*/ 449943 w 3106057"/>
              <a:gd name="connsiteY3" fmla="*/ 3222171 h 3403600"/>
              <a:gd name="connsiteX4" fmla="*/ 0 w 3106057"/>
              <a:gd name="connsiteY4" fmla="*/ 711200 h 340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6057" h="3403600">
                <a:moveTo>
                  <a:pt x="0" y="711200"/>
                </a:moveTo>
                <a:lnTo>
                  <a:pt x="3106057" y="0"/>
                </a:lnTo>
                <a:lnTo>
                  <a:pt x="3106057" y="3403600"/>
                </a:lnTo>
                <a:lnTo>
                  <a:pt x="449943" y="3222171"/>
                </a:lnTo>
                <a:lnTo>
                  <a:pt x="0" y="7112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FE04952E-FCB6-493B-899A-78F0FFCB3F2D}"/>
              </a:ext>
            </a:extLst>
          </p:cNvPr>
          <p:cNvSpPr>
            <a:spLocks noGrp="1"/>
          </p:cNvSpPr>
          <p:nvPr>
            <p:ph type="title"/>
          </p:nvPr>
        </p:nvSpPr>
        <p:spPr/>
        <p:txBody>
          <a:bodyPr/>
          <a:lstStyle/>
          <a:p>
            <a:r>
              <a:rPr lang="de-DE"/>
              <a:t>Mastertitelformat bearbeiten</a:t>
            </a:r>
            <a:endParaRPr lang="en-GB"/>
          </a:p>
        </p:txBody>
      </p:sp>
      <p:sp>
        <p:nvSpPr>
          <p:cNvPr id="3" name="Content Placeholder 2">
            <a:extLst>
              <a:ext uri="{FF2B5EF4-FFF2-40B4-BE49-F238E27FC236}">
                <a16:creationId xmlns:a16="http://schemas.microsoft.com/office/drawing/2014/main" id="{8CD7A6B4-FE62-49DA-AB92-A00E16DDD412}"/>
              </a:ext>
            </a:extLst>
          </p:cNvPr>
          <p:cNvSpPr>
            <a:spLocks noGrp="1"/>
          </p:cNvSpPr>
          <p:nvPr>
            <p:ph sz="half" idx="1"/>
          </p:nvPr>
        </p:nvSpPr>
        <p:spPr>
          <a:xfrm>
            <a:off x="358776" y="1276349"/>
            <a:ext cx="4122738" cy="2621959"/>
          </a:xfrm>
          <a:ln w="12700" cap="flat" cmpd="sng" algn="ctr">
            <a:solidFill>
              <a:srgbClr val="A0A0A0"/>
            </a:solidFill>
            <a:prstDash val="solid"/>
            <a:round/>
            <a:headEnd type="none" w="med" len="med"/>
            <a:tailEnd type="none" w="med" len="med"/>
          </a:ln>
        </p:spPr>
        <p:txBody>
          <a:bodyPr lIns="90000" tIns="144000" rIns="54000" bIns="5400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4" name="Content Placeholder 3">
            <a:extLst>
              <a:ext uri="{FF2B5EF4-FFF2-40B4-BE49-F238E27FC236}">
                <a16:creationId xmlns:a16="http://schemas.microsoft.com/office/drawing/2014/main" id="{E44DB25E-F340-4288-90DE-3831A8F49925}"/>
              </a:ext>
            </a:extLst>
          </p:cNvPr>
          <p:cNvSpPr>
            <a:spLocks noGrp="1"/>
          </p:cNvSpPr>
          <p:nvPr>
            <p:ph sz="half" idx="2"/>
          </p:nvPr>
        </p:nvSpPr>
        <p:spPr>
          <a:xfrm>
            <a:off x="4662487" y="1276350"/>
            <a:ext cx="4122737" cy="2621958"/>
          </a:xfrm>
          <a:ln w="12700" cap="flat" cmpd="sng" algn="ctr">
            <a:solidFill>
              <a:srgbClr val="A0A0A0"/>
            </a:solidFill>
            <a:prstDash val="solid"/>
            <a:round/>
            <a:headEnd type="none" w="med" len="med"/>
            <a:tailEnd type="none" w="med" len="med"/>
          </a:ln>
        </p:spPr>
        <p:txBody>
          <a:bodyPr vert="horz" lIns="90000" tIns="144000" rIns="54000" bIns="54000" rtlCol="0">
            <a:normAutofit/>
          </a:bodyPr>
          <a:lstStyle>
            <a:lvl1pPr>
              <a:defRPr lang="de-DE"/>
            </a:lvl1pPr>
            <a:lvl2pPr>
              <a:defRPr lang="de-DE"/>
            </a:lvl2pPr>
            <a:lvl3pPr>
              <a:defRPr lang="de-DE"/>
            </a:lvl3pPr>
            <a:lvl4pPr>
              <a:defRPr lang="de-DE"/>
            </a:lvl4pPr>
            <a:lvl5pPr>
              <a:defRPr lang="en-GB" dirty="0"/>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12" name="Slide Number Placeholder 11">
            <a:extLst>
              <a:ext uri="{FF2B5EF4-FFF2-40B4-BE49-F238E27FC236}">
                <a16:creationId xmlns:a16="http://schemas.microsoft.com/office/drawing/2014/main" id="{E2CF5E38-DB35-4A9B-8D0E-E97D18CDB2BC}"/>
              </a:ext>
            </a:extLst>
          </p:cNvPr>
          <p:cNvSpPr>
            <a:spLocks noGrp="1"/>
          </p:cNvSpPr>
          <p:nvPr>
            <p:ph type="sldNum" sz="quarter" idx="16"/>
          </p:nvPr>
        </p:nvSpPr>
        <p:spPr/>
        <p:txBody>
          <a:bodyPr/>
          <a:lstStyle/>
          <a:p>
            <a:fld id="{7559FC98-AF75-4A00-A03C-DF9FEBF6BCB9}" type="slidenum">
              <a:rPr lang="en-GB" smtClean="0"/>
              <a:pPr/>
              <a:t>‹#›</a:t>
            </a:fld>
            <a:endParaRPr lang="en-GB"/>
          </a:p>
        </p:txBody>
      </p:sp>
      <p:pic>
        <p:nvPicPr>
          <p:cNvPr id="970777636" name="Rectangle 4" descr="{&quot;templafy&quot;:{&quot;id&quot;:&quot;0a133d91-c434-4507-996b-1932189b3a85&quot;}}" hidden="1"/>
          <p:cNvPicPr>
            <a:picLocks noChangeAspect="1"/>
          </p:cNvPicPr>
          <p:nvPr/>
        </p:nvPicPr>
        <p:blipFill>
          <a:blip r:embed="rId2"/>
          <a:stretch>
            <a:fillRect/>
          </a:stretch>
        </p:blipFill>
        <p:spPr>
          <a:xfrm>
            <a:off x="358775" y="4668427"/>
            <a:ext cx="1036800" cy="306000"/>
          </a:xfrm>
          <a:prstGeom prst="rect">
            <a:avLst/>
          </a:prstGeom>
        </p:spPr>
      </p:pic>
      <p:sp>
        <p:nvSpPr>
          <p:cNvPr id="6" name="Rectangle 5" descr="{&quot;templafy&quot;:{&quot;id&quot;:&quot;91ce3b80-504a-45b3-a72e-0948cd45d9e7&quot;}}">
            <a:extLst>
              <a:ext uri="{FF2B5EF4-FFF2-40B4-BE49-F238E27FC236}">
                <a16:creationId xmlns:a16="http://schemas.microsoft.com/office/drawing/2014/main" id="{4E03CCCD-CB66-429F-BC77-64B5370808F2}"/>
              </a:ext>
            </a:extLst>
          </p:cNvPr>
          <p:cNvSpPr/>
          <p:nvPr/>
        </p:nvSpPr>
        <p:spPr>
          <a:xfrm>
            <a:off x="2516261" y="4767263"/>
            <a:ext cx="3884539" cy="2254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l"/>
            <a:endParaRPr lang="en-GB" sz="800">
              <a:solidFill>
                <a:schemeClr val="tx1"/>
              </a:solidFill>
            </a:endParaRPr>
          </a:p>
        </p:txBody>
      </p:sp>
      <p:sp>
        <p:nvSpPr>
          <p:cNvPr id="10" name="Date Placeholder 3">
            <a:extLst>
              <a:ext uri="{FF2B5EF4-FFF2-40B4-BE49-F238E27FC236}">
                <a16:creationId xmlns:a16="http://schemas.microsoft.com/office/drawing/2014/main" id="{1956D239-FF32-4FD0-84FE-67D181BF05B2}"/>
              </a:ext>
            </a:extLst>
          </p:cNvPr>
          <p:cNvSpPr>
            <a:spLocks noGrp="1"/>
          </p:cNvSpPr>
          <p:nvPr>
            <p:ph type="dt" sz="half" idx="17"/>
          </p:nvPr>
        </p:nvSpPr>
        <p:spPr>
          <a:xfrm>
            <a:off x="3567953" y="4767262"/>
            <a:ext cx="2004356" cy="184335"/>
          </a:xfrm>
          <a:prstGeom prst="rect">
            <a:avLst/>
          </a:prstGeom>
        </p:spPr>
        <p:txBody>
          <a:bodyPr/>
          <a:lstStyle>
            <a:lvl1pPr algn="ctr">
              <a:defRPr sz="800"/>
            </a:lvl1pPr>
          </a:lstStyle>
          <a:p>
            <a:fld id="{319C7E52-FAF0-4402-816C-D519DB6324B5}" type="datetime6">
              <a:rPr lang="de-CH" smtClean="0"/>
              <a:t>Oktober 23</a:t>
            </a:fld>
            <a:endParaRPr lang="de-DE"/>
          </a:p>
        </p:txBody>
      </p:sp>
      <p:sp>
        <p:nvSpPr>
          <p:cNvPr id="11" name="Textplatzhalter 3">
            <a:extLst>
              <a:ext uri="{FF2B5EF4-FFF2-40B4-BE49-F238E27FC236}">
                <a16:creationId xmlns:a16="http://schemas.microsoft.com/office/drawing/2014/main" id="{5BF7D55C-A184-4126-9EF6-44BC37A59013}"/>
              </a:ext>
            </a:extLst>
          </p:cNvPr>
          <p:cNvSpPr>
            <a:spLocks noGrp="1"/>
          </p:cNvSpPr>
          <p:nvPr>
            <p:ph type="body" sz="quarter" idx="10" hasCustomPrompt="1"/>
          </p:nvPr>
        </p:nvSpPr>
        <p:spPr>
          <a:xfrm>
            <a:off x="359569" y="85788"/>
            <a:ext cx="8425656" cy="290450"/>
          </a:xfrm>
        </p:spPr>
        <p:txBody>
          <a:bodyPr anchor="ctr">
            <a:normAutofit/>
          </a:bodyPr>
          <a:lstStyle>
            <a:lvl1pPr marL="0" indent="0" algn="l" defTabSz="685800" rtl="0" eaLnBrk="1" latinLnBrk="0" hangingPunct="1">
              <a:spcBef>
                <a:spcPct val="20000"/>
              </a:spcBef>
              <a:spcAft>
                <a:spcPts val="90"/>
              </a:spcAft>
              <a:buClr>
                <a:srgbClr val="00802F"/>
              </a:buClr>
              <a:buSzPct val="120000"/>
              <a:buFont typeface="Wingdings" pitchFamily="2" charset="2"/>
              <a:buNone/>
              <a:defRPr lang="de-DE" sz="1500" kern="1200" baseline="0" dirty="0">
                <a:solidFill>
                  <a:schemeClr val="tx1">
                    <a:lumMod val="65000"/>
                    <a:lumOff val="35000"/>
                  </a:schemeClr>
                </a:solidFill>
                <a:latin typeface="+mj-lt"/>
                <a:ea typeface="+mn-ea"/>
                <a:cs typeface="Arial" pitchFamily="34" charset="0"/>
              </a:defRPr>
            </a:lvl1pPr>
            <a:lvl2pPr marL="198834" indent="0">
              <a:buNone/>
              <a:defRPr/>
            </a:lvl2pPr>
            <a:lvl3pPr marL="404813" indent="0">
              <a:buNone/>
              <a:defRPr/>
            </a:lvl3pPr>
            <a:lvl4pPr marL="603647" indent="0">
              <a:buNone/>
              <a:defRPr/>
            </a:lvl4pPr>
            <a:lvl5pPr marL="809625" indent="0">
              <a:buNone/>
              <a:defRPr/>
            </a:lvl5pPr>
          </a:lstStyle>
          <a:p>
            <a:pPr lvl="0"/>
            <a:r>
              <a:rPr lang="de-DE"/>
              <a:t>Main Title</a:t>
            </a:r>
          </a:p>
        </p:txBody>
      </p:sp>
      <p:sp>
        <p:nvSpPr>
          <p:cNvPr id="8" name="Textplatzhalter 7">
            <a:extLst>
              <a:ext uri="{FF2B5EF4-FFF2-40B4-BE49-F238E27FC236}">
                <a16:creationId xmlns:a16="http://schemas.microsoft.com/office/drawing/2014/main" id="{2ECDA3B4-D189-4EED-AC0A-770C12A9C9B2}"/>
              </a:ext>
            </a:extLst>
          </p:cNvPr>
          <p:cNvSpPr>
            <a:spLocks noGrp="1"/>
          </p:cNvSpPr>
          <p:nvPr>
            <p:ph type="body" sz="quarter" idx="18" hasCustomPrompt="1"/>
          </p:nvPr>
        </p:nvSpPr>
        <p:spPr>
          <a:xfrm>
            <a:off x="412001" y="1158217"/>
            <a:ext cx="1438987" cy="222841"/>
          </a:xfrm>
          <a:solidFill>
            <a:schemeClr val="bg1"/>
          </a:solidFill>
        </p:spPr>
        <p:txBody>
          <a:bodyPr wrap="square" lIns="36000" tIns="0" rIns="36000" bIns="0" anchor="ctr">
            <a:spAutoFit/>
          </a:bodyPr>
          <a:lstStyle>
            <a:lvl1pPr>
              <a:defRPr b="1">
                <a:solidFill>
                  <a:srgbClr val="646464"/>
                </a:solidFill>
              </a:defRPr>
            </a:lvl1pPr>
          </a:lstStyle>
          <a:p>
            <a:pPr lvl="0"/>
            <a:r>
              <a:rPr lang="de-DE"/>
              <a:t>Titel</a:t>
            </a:r>
          </a:p>
        </p:txBody>
      </p:sp>
      <p:sp>
        <p:nvSpPr>
          <p:cNvPr id="14" name="Textplatzhalter 7">
            <a:extLst>
              <a:ext uri="{FF2B5EF4-FFF2-40B4-BE49-F238E27FC236}">
                <a16:creationId xmlns:a16="http://schemas.microsoft.com/office/drawing/2014/main" id="{76584061-1DF3-4759-91E9-7033FFD9520D}"/>
              </a:ext>
            </a:extLst>
          </p:cNvPr>
          <p:cNvSpPr>
            <a:spLocks noGrp="1"/>
          </p:cNvSpPr>
          <p:nvPr>
            <p:ph type="body" sz="quarter" idx="19" hasCustomPrompt="1"/>
          </p:nvPr>
        </p:nvSpPr>
        <p:spPr>
          <a:xfrm>
            <a:off x="4712834" y="1158217"/>
            <a:ext cx="1438987" cy="222841"/>
          </a:xfrm>
          <a:solidFill>
            <a:schemeClr val="bg1"/>
          </a:solidFill>
        </p:spPr>
        <p:txBody>
          <a:bodyPr wrap="square" lIns="36000" tIns="0" rIns="36000" bIns="0" anchor="ctr">
            <a:spAutoFit/>
          </a:bodyPr>
          <a:lstStyle>
            <a:lvl1pPr>
              <a:defRPr b="1">
                <a:solidFill>
                  <a:srgbClr val="646464"/>
                </a:solidFill>
              </a:defRPr>
            </a:lvl1pPr>
          </a:lstStyle>
          <a:p>
            <a:pPr lvl="0"/>
            <a:r>
              <a:rPr lang="de-DE"/>
              <a:t>Titel</a:t>
            </a:r>
          </a:p>
        </p:txBody>
      </p:sp>
      <p:sp>
        <p:nvSpPr>
          <p:cNvPr id="13" name="Textplatzhalter 6">
            <a:extLst>
              <a:ext uri="{FF2B5EF4-FFF2-40B4-BE49-F238E27FC236}">
                <a16:creationId xmlns:a16="http://schemas.microsoft.com/office/drawing/2014/main" id="{3A5845F3-A444-47AE-917F-673A907B9092}"/>
              </a:ext>
            </a:extLst>
          </p:cNvPr>
          <p:cNvSpPr>
            <a:spLocks noGrp="1"/>
          </p:cNvSpPr>
          <p:nvPr>
            <p:ph type="body" sz="quarter" idx="15" hasCustomPrompt="1"/>
          </p:nvPr>
        </p:nvSpPr>
        <p:spPr>
          <a:xfrm>
            <a:off x="358775" y="3939381"/>
            <a:ext cx="8425087" cy="540544"/>
          </a:xfrm>
          <a:solidFill>
            <a:schemeClr val="accent2"/>
          </a:solidFill>
        </p:spPr>
        <p:txBody>
          <a:bodyPr lIns="576000" tIns="18000" rIns="18000" bIns="18000" anchor="ctr"/>
          <a:lstStyle>
            <a:lvl1pPr marL="0" indent="0">
              <a:buNone/>
              <a:defRPr/>
            </a:lvl1pPr>
          </a:lstStyle>
          <a:p>
            <a:pPr lvl="0"/>
            <a:r>
              <a:rPr lang="en-US"/>
              <a:t>Punchline</a:t>
            </a:r>
          </a:p>
        </p:txBody>
      </p:sp>
      <p:sp>
        <p:nvSpPr>
          <p:cNvPr id="15" name="Inhaltsplatzhalter 16">
            <a:extLst>
              <a:ext uri="{FF2B5EF4-FFF2-40B4-BE49-F238E27FC236}">
                <a16:creationId xmlns:a16="http://schemas.microsoft.com/office/drawing/2014/main" id="{BF83157E-6215-44CE-AB8B-6FE4750FAB3F}"/>
              </a:ext>
            </a:extLst>
          </p:cNvPr>
          <p:cNvSpPr>
            <a:spLocks noGrp="1"/>
          </p:cNvSpPr>
          <p:nvPr>
            <p:ph sz="quarter" idx="20" hasCustomPrompt="1"/>
          </p:nvPr>
        </p:nvSpPr>
        <p:spPr>
          <a:xfrm>
            <a:off x="358776" y="3939381"/>
            <a:ext cx="311018" cy="541083"/>
          </a:xfrm>
          <a:prstGeom prst="homePlate">
            <a:avLst>
              <a:gd name="adj" fmla="val 22774"/>
            </a:avLst>
          </a:prstGeom>
          <a:solidFill>
            <a:srgbClr val="00802F"/>
          </a:solidFill>
          <a:ln>
            <a:noFill/>
            <a:headEnd type="none" w="med" len="med"/>
            <a:tailEnd type="none" w="med" len="med"/>
          </a:ln>
          <a:effectLst/>
        </p:spPr>
        <p:style>
          <a:lnRef idx="1">
            <a:schemeClr val="accent5"/>
          </a:lnRef>
          <a:fillRef idx="2">
            <a:schemeClr val="accent5"/>
          </a:fillRef>
          <a:effectRef idx="1">
            <a:schemeClr val="accent5"/>
          </a:effectRef>
          <a:fontRef idx="minor">
            <a:schemeClr val="dk1"/>
          </a:fontRef>
        </p:style>
        <p:txBody>
          <a:bodyPr vert="vert270" wrap="square" lIns="0" tIns="0" rIns="0" bIns="0" numCol="1" rtlCol="0" anchor="ctr" anchorCtr="0" compatLnSpc="1">
            <a:prstTxWarp prst="textNoShape">
              <a:avLst/>
            </a:prstTxWarp>
          </a:bodyPr>
          <a:lstStyle>
            <a:lvl1pPr marL="0" indent="0" algn="l">
              <a:buFont typeface="Arial" panose="020B0604020202020204" pitchFamily="34" charset="0"/>
              <a:buNone/>
              <a:defRPr lang="de-DE" sz="750" b="0" dirty="0" smtClean="0">
                <a:solidFill>
                  <a:schemeClr val="bg1"/>
                </a:solidFill>
                <a:latin typeface="+mj-lt"/>
                <a:cs typeface="+mn-cs"/>
              </a:defRPr>
            </a:lvl1pPr>
            <a:lvl2pPr>
              <a:defRPr lang="de-DE" sz="1350" dirty="0" smtClean="0">
                <a:solidFill>
                  <a:schemeClr val="dk1"/>
                </a:solidFill>
                <a:latin typeface="+mn-lt"/>
                <a:cs typeface="+mn-cs"/>
              </a:defRPr>
            </a:lvl2pPr>
            <a:lvl3pPr>
              <a:defRPr lang="de-DE" sz="1350" dirty="0" smtClean="0">
                <a:solidFill>
                  <a:schemeClr val="dk1"/>
                </a:solidFill>
                <a:latin typeface="+mn-lt"/>
                <a:cs typeface="+mn-cs"/>
              </a:defRPr>
            </a:lvl3pPr>
            <a:lvl4pPr>
              <a:defRPr lang="de-DE" sz="1350" dirty="0" smtClean="0">
                <a:solidFill>
                  <a:schemeClr val="dk1"/>
                </a:solidFill>
                <a:latin typeface="+mn-lt"/>
                <a:cs typeface="+mn-cs"/>
              </a:defRPr>
            </a:lvl4pPr>
            <a:lvl5pPr>
              <a:defRPr lang="de-DE" sz="1350" dirty="0">
                <a:solidFill>
                  <a:schemeClr val="dk1"/>
                </a:solidFill>
                <a:latin typeface="+mn-lt"/>
                <a:cs typeface="+mn-cs"/>
              </a:defRPr>
            </a:lvl5pPr>
          </a:lstStyle>
          <a:p>
            <a:pPr marL="0" lvl="0" algn="ctr" defTabSz="589360" eaLnBrk="0" fontAlgn="base" hangingPunct="0">
              <a:spcBef>
                <a:spcPct val="0"/>
              </a:spcBef>
              <a:spcAft>
                <a:spcPct val="0"/>
              </a:spcAft>
            </a:pPr>
            <a:r>
              <a:rPr lang="de-DE"/>
              <a:t>Title</a:t>
            </a:r>
          </a:p>
        </p:txBody>
      </p:sp>
    </p:spTree>
    <p:extLst>
      <p:ext uri="{BB962C8B-B14F-4D97-AF65-F5344CB8AC3E}">
        <p14:creationId xmlns:p14="http://schemas.microsoft.com/office/powerpoint/2010/main" val="128938743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el und zwei Bilder">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1B4469C7-7D0E-49E1-8F7D-6E7D287176ED}"/>
              </a:ext>
            </a:extLst>
          </p:cNvPr>
          <p:cNvSpPr>
            <a:spLocks noChangeAspect="1"/>
          </p:cNvSpPr>
          <p:nvPr/>
        </p:nvSpPr>
        <p:spPr>
          <a:xfrm>
            <a:off x="8570473" y="4701166"/>
            <a:ext cx="213389" cy="233831"/>
          </a:xfrm>
          <a:custGeom>
            <a:avLst/>
            <a:gdLst>
              <a:gd name="connsiteX0" fmla="*/ 0 w 3106057"/>
              <a:gd name="connsiteY0" fmla="*/ 711200 h 3403600"/>
              <a:gd name="connsiteX1" fmla="*/ 3106057 w 3106057"/>
              <a:gd name="connsiteY1" fmla="*/ 0 h 3403600"/>
              <a:gd name="connsiteX2" fmla="*/ 3106057 w 3106057"/>
              <a:gd name="connsiteY2" fmla="*/ 3403600 h 3403600"/>
              <a:gd name="connsiteX3" fmla="*/ 449943 w 3106057"/>
              <a:gd name="connsiteY3" fmla="*/ 3222171 h 3403600"/>
              <a:gd name="connsiteX4" fmla="*/ 0 w 3106057"/>
              <a:gd name="connsiteY4" fmla="*/ 711200 h 340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6057" h="3403600">
                <a:moveTo>
                  <a:pt x="0" y="711200"/>
                </a:moveTo>
                <a:lnTo>
                  <a:pt x="3106057" y="0"/>
                </a:lnTo>
                <a:lnTo>
                  <a:pt x="3106057" y="3403600"/>
                </a:lnTo>
                <a:lnTo>
                  <a:pt x="449943" y="3222171"/>
                </a:lnTo>
                <a:lnTo>
                  <a:pt x="0" y="7112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FE04952E-FCB6-493B-899A-78F0FFCB3F2D}"/>
              </a:ext>
            </a:extLst>
          </p:cNvPr>
          <p:cNvSpPr>
            <a:spLocks noGrp="1"/>
          </p:cNvSpPr>
          <p:nvPr>
            <p:ph type="title" hasCustomPrompt="1"/>
          </p:nvPr>
        </p:nvSpPr>
        <p:spPr/>
        <p:txBody>
          <a:bodyPr/>
          <a:lstStyle>
            <a:lvl1pPr>
              <a:defRPr/>
            </a:lvl1pPr>
          </a:lstStyle>
          <a:p>
            <a:r>
              <a:rPr lang="en-US" noProof="0"/>
              <a:t>Placeholder for a Title</a:t>
            </a:r>
          </a:p>
        </p:txBody>
      </p:sp>
      <p:sp>
        <p:nvSpPr>
          <p:cNvPr id="7" name="Slide Number Placeholder 6">
            <a:extLst>
              <a:ext uri="{FF2B5EF4-FFF2-40B4-BE49-F238E27FC236}">
                <a16:creationId xmlns:a16="http://schemas.microsoft.com/office/drawing/2014/main" id="{7AD794AC-1E69-4E4D-9E6D-26F34827B225}"/>
              </a:ext>
            </a:extLst>
          </p:cNvPr>
          <p:cNvSpPr>
            <a:spLocks noGrp="1"/>
          </p:cNvSpPr>
          <p:nvPr>
            <p:ph type="sldNum" sz="quarter" idx="12"/>
          </p:nvPr>
        </p:nvSpPr>
        <p:spPr/>
        <p:txBody>
          <a:bodyPr/>
          <a:lstStyle/>
          <a:p>
            <a:fld id="{7559FC98-AF75-4A00-A03C-DF9FEBF6BCB9}" type="slidenum">
              <a:rPr lang="en-GB" smtClean="0"/>
              <a:t>‹#›</a:t>
            </a:fld>
            <a:endParaRPr lang="en-GB"/>
          </a:p>
        </p:txBody>
      </p:sp>
      <p:sp>
        <p:nvSpPr>
          <p:cNvPr id="10" name="Picture Placeholder 9">
            <a:extLst>
              <a:ext uri="{FF2B5EF4-FFF2-40B4-BE49-F238E27FC236}">
                <a16:creationId xmlns:a16="http://schemas.microsoft.com/office/drawing/2014/main" id="{46547A73-96B4-4B49-A320-28015EA72F84}"/>
              </a:ext>
            </a:extLst>
          </p:cNvPr>
          <p:cNvSpPr>
            <a:spLocks noGrp="1"/>
          </p:cNvSpPr>
          <p:nvPr>
            <p:ph type="pic" sz="quarter" idx="14" hasCustomPrompt="1"/>
          </p:nvPr>
        </p:nvSpPr>
        <p:spPr>
          <a:xfrm>
            <a:off x="358774" y="1276350"/>
            <a:ext cx="4213225" cy="3203576"/>
          </a:xfrm>
        </p:spPr>
        <p:txBody>
          <a:bodyPr anchor="ctr"/>
          <a:lstStyle>
            <a:lvl1pPr algn="ctr">
              <a:defRPr/>
            </a:lvl1pPr>
          </a:lstStyle>
          <a:p>
            <a:r>
              <a:rPr lang="en-US" noProof="0"/>
              <a:t>(click to add a picture)</a:t>
            </a:r>
          </a:p>
        </p:txBody>
      </p:sp>
      <p:sp>
        <p:nvSpPr>
          <p:cNvPr id="11" name="Picture Placeholder 9">
            <a:extLst>
              <a:ext uri="{FF2B5EF4-FFF2-40B4-BE49-F238E27FC236}">
                <a16:creationId xmlns:a16="http://schemas.microsoft.com/office/drawing/2014/main" id="{43F6FA5C-D25E-4346-815E-CF6B33F724AB}"/>
              </a:ext>
            </a:extLst>
          </p:cNvPr>
          <p:cNvSpPr>
            <a:spLocks noGrp="1"/>
          </p:cNvSpPr>
          <p:nvPr>
            <p:ph type="pic" sz="quarter" idx="15" hasCustomPrompt="1"/>
          </p:nvPr>
        </p:nvSpPr>
        <p:spPr>
          <a:xfrm>
            <a:off x="4572000" y="1276350"/>
            <a:ext cx="4213225" cy="3203575"/>
          </a:xfrm>
        </p:spPr>
        <p:txBody>
          <a:bodyPr anchor="ctr"/>
          <a:lstStyle>
            <a:lvl1pPr algn="ctr">
              <a:defRPr/>
            </a:lvl1pPr>
          </a:lstStyle>
          <a:p>
            <a:r>
              <a:rPr lang="en-US"/>
              <a:t>(</a:t>
            </a:r>
            <a:r>
              <a:rPr lang="en-US" noProof="0"/>
              <a:t>click</a:t>
            </a:r>
            <a:r>
              <a:rPr lang="en-US"/>
              <a:t> to add a picture)</a:t>
            </a:r>
          </a:p>
        </p:txBody>
      </p:sp>
      <p:pic>
        <p:nvPicPr>
          <p:cNvPr id="1196911565" name="Rectangle 13" descr="{&quot;templafy&quot;:{&quot;id&quot;:&quot;f50b95fb-c618-403e-850f-5307521ebd44&quot;}}" hidden="1"/>
          <p:cNvPicPr>
            <a:picLocks noChangeAspect="1"/>
          </p:cNvPicPr>
          <p:nvPr/>
        </p:nvPicPr>
        <p:blipFill>
          <a:blip r:embed="rId2"/>
          <a:stretch>
            <a:fillRect/>
          </a:stretch>
        </p:blipFill>
        <p:spPr>
          <a:xfrm>
            <a:off x="358775" y="4668427"/>
            <a:ext cx="1036800" cy="306000"/>
          </a:xfrm>
          <a:prstGeom prst="rect">
            <a:avLst/>
          </a:prstGeom>
        </p:spPr>
      </p:pic>
      <p:sp>
        <p:nvSpPr>
          <p:cNvPr id="12" name="Date Placeholder 3">
            <a:extLst>
              <a:ext uri="{FF2B5EF4-FFF2-40B4-BE49-F238E27FC236}">
                <a16:creationId xmlns:a16="http://schemas.microsoft.com/office/drawing/2014/main" id="{DC8F7FAF-A697-46A0-8412-25957725C82F}"/>
              </a:ext>
            </a:extLst>
          </p:cNvPr>
          <p:cNvSpPr>
            <a:spLocks noGrp="1"/>
          </p:cNvSpPr>
          <p:nvPr>
            <p:ph type="dt" sz="half" idx="2"/>
          </p:nvPr>
        </p:nvSpPr>
        <p:spPr>
          <a:xfrm>
            <a:off x="3567953" y="4767262"/>
            <a:ext cx="2004356" cy="184335"/>
          </a:xfrm>
          <a:prstGeom prst="rect">
            <a:avLst/>
          </a:prstGeom>
        </p:spPr>
        <p:txBody>
          <a:bodyPr/>
          <a:lstStyle>
            <a:lvl1pPr algn="ctr">
              <a:defRPr sz="800"/>
            </a:lvl1pPr>
          </a:lstStyle>
          <a:p>
            <a:fld id="{82F54D9E-7D1F-444A-82BF-BBF0595DA982}" type="datetime6">
              <a:rPr lang="de-CH" smtClean="0"/>
              <a:t>Oktober 23</a:t>
            </a:fld>
            <a:endParaRPr lang="de-DE"/>
          </a:p>
        </p:txBody>
      </p:sp>
    </p:spTree>
    <p:extLst>
      <p:ext uri="{BB962C8B-B14F-4D97-AF65-F5344CB8AC3E}">
        <p14:creationId xmlns:p14="http://schemas.microsoft.com/office/powerpoint/2010/main" val="347967613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Titel und zwei Bilder">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1B4469C7-7D0E-49E1-8F7D-6E7D287176ED}"/>
              </a:ext>
            </a:extLst>
          </p:cNvPr>
          <p:cNvSpPr>
            <a:spLocks noChangeAspect="1"/>
          </p:cNvSpPr>
          <p:nvPr/>
        </p:nvSpPr>
        <p:spPr>
          <a:xfrm>
            <a:off x="8570473" y="4701166"/>
            <a:ext cx="213389" cy="233831"/>
          </a:xfrm>
          <a:custGeom>
            <a:avLst/>
            <a:gdLst>
              <a:gd name="connsiteX0" fmla="*/ 0 w 3106057"/>
              <a:gd name="connsiteY0" fmla="*/ 711200 h 3403600"/>
              <a:gd name="connsiteX1" fmla="*/ 3106057 w 3106057"/>
              <a:gd name="connsiteY1" fmla="*/ 0 h 3403600"/>
              <a:gd name="connsiteX2" fmla="*/ 3106057 w 3106057"/>
              <a:gd name="connsiteY2" fmla="*/ 3403600 h 3403600"/>
              <a:gd name="connsiteX3" fmla="*/ 449943 w 3106057"/>
              <a:gd name="connsiteY3" fmla="*/ 3222171 h 3403600"/>
              <a:gd name="connsiteX4" fmla="*/ 0 w 3106057"/>
              <a:gd name="connsiteY4" fmla="*/ 711200 h 340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6057" h="3403600">
                <a:moveTo>
                  <a:pt x="0" y="711200"/>
                </a:moveTo>
                <a:lnTo>
                  <a:pt x="3106057" y="0"/>
                </a:lnTo>
                <a:lnTo>
                  <a:pt x="3106057" y="3403600"/>
                </a:lnTo>
                <a:lnTo>
                  <a:pt x="449943" y="3222171"/>
                </a:lnTo>
                <a:lnTo>
                  <a:pt x="0" y="7112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FE04952E-FCB6-493B-899A-78F0FFCB3F2D}"/>
              </a:ext>
            </a:extLst>
          </p:cNvPr>
          <p:cNvSpPr>
            <a:spLocks noGrp="1"/>
          </p:cNvSpPr>
          <p:nvPr>
            <p:ph type="title" hasCustomPrompt="1"/>
          </p:nvPr>
        </p:nvSpPr>
        <p:spPr/>
        <p:txBody>
          <a:bodyPr/>
          <a:lstStyle>
            <a:lvl1pPr>
              <a:defRPr/>
            </a:lvl1pPr>
          </a:lstStyle>
          <a:p>
            <a:r>
              <a:rPr lang="en-US" noProof="0"/>
              <a:t>Placeholder for a Title</a:t>
            </a:r>
          </a:p>
        </p:txBody>
      </p:sp>
      <p:sp>
        <p:nvSpPr>
          <p:cNvPr id="7" name="Slide Number Placeholder 6">
            <a:extLst>
              <a:ext uri="{FF2B5EF4-FFF2-40B4-BE49-F238E27FC236}">
                <a16:creationId xmlns:a16="http://schemas.microsoft.com/office/drawing/2014/main" id="{7AD794AC-1E69-4E4D-9E6D-26F34827B225}"/>
              </a:ext>
            </a:extLst>
          </p:cNvPr>
          <p:cNvSpPr>
            <a:spLocks noGrp="1"/>
          </p:cNvSpPr>
          <p:nvPr>
            <p:ph type="sldNum" sz="quarter" idx="12"/>
          </p:nvPr>
        </p:nvSpPr>
        <p:spPr/>
        <p:txBody>
          <a:bodyPr/>
          <a:lstStyle/>
          <a:p>
            <a:fld id="{7559FC98-AF75-4A00-A03C-DF9FEBF6BCB9}" type="slidenum">
              <a:rPr lang="en-GB" smtClean="0"/>
              <a:t>‹#›</a:t>
            </a:fld>
            <a:endParaRPr lang="en-GB"/>
          </a:p>
        </p:txBody>
      </p:sp>
      <p:sp>
        <p:nvSpPr>
          <p:cNvPr id="10" name="Picture Placeholder 9">
            <a:extLst>
              <a:ext uri="{FF2B5EF4-FFF2-40B4-BE49-F238E27FC236}">
                <a16:creationId xmlns:a16="http://schemas.microsoft.com/office/drawing/2014/main" id="{46547A73-96B4-4B49-A320-28015EA72F84}"/>
              </a:ext>
            </a:extLst>
          </p:cNvPr>
          <p:cNvSpPr>
            <a:spLocks noGrp="1"/>
          </p:cNvSpPr>
          <p:nvPr>
            <p:ph type="pic" sz="quarter" idx="14" hasCustomPrompt="1"/>
          </p:nvPr>
        </p:nvSpPr>
        <p:spPr>
          <a:xfrm>
            <a:off x="358774" y="1276350"/>
            <a:ext cx="4213225" cy="3203576"/>
          </a:xfrm>
        </p:spPr>
        <p:txBody>
          <a:bodyPr anchor="ctr"/>
          <a:lstStyle>
            <a:lvl1pPr algn="ctr">
              <a:defRPr/>
            </a:lvl1pPr>
          </a:lstStyle>
          <a:p>
            <a:r>
              <a:rPr lang="en-US" noProof="0"/>
              <a:t>(click to add a picture)</a:t>
            </a:r>
          </a:p>
        </p:txBody>
      </p:sp>
      <p:sp>
        <p:nvSpPr>
          <p:cNvPr id="11" name="Picture Placeholder 9">
            <a:extLst>
              <a:ext uri="{FF2B5EF4-FFF2-40B4-BE49-F238E27FC236}">
                <a16:creationId xmlns:a16="http://schemas.microsoft.com/office/drawing/2014/main" id="{43F6FA5C-D25E-4346-815E-CF6B33F724AB}"/>
              </a:ext>
            </a:extLst>
          </p:cNvPr>
          <p:cNvSpPr>
            <a:spLocks noGrp="1"/>
          </p:cNvSpPr>
          <p:nvPr>
            <p:ph type="pic" sz="quarter" idx="15" hasCustomPrompt="1"/>
          </p:nvPr>
        </p:nvSpPr>
        <p:spPr>
          <a:xfrm>
            <a:off x="4572000" y="1276350"/>
            <a:ext cx="4213225" cy="3203575"/>
          </a:xfrm>
        </p:spPr>
        <p:txBody>
          <a:bodyPr anchor="ctr"/>
          <a:lstStyle>
            <a:lvl1pPr algn="ctr">
              <a:defRPr/>
            </a:lvl1pPr>
          </a:lstStyle>
          <a:p>
            <a:r>
              <a:rPr lang="en-US"/>
              <a:t>(</a:t>
            </a:r>
            <a:r>
              <a:rPr lang="en-US" noProof="0"/>
              <a:t>click</a:t>
            </a:r>
            <a:r>
              <a:rPr lang="en-US"/>
              <a:t> to add a picture)</a:t>
            </a:r>
          </a:p>
        </p:txBody>
      </p:sp>
      <p:pic>
        <p:nvPicPr>
          <p:cNvPr id="1196911565" name="Rectangle 13" descr="{&quot;templafy&quot;:{&quot;id&quot;:&quot;f50b95fb-c618-403e-850f-5307521ebd44&quot;}}" hidden="1"/>
          <p:cNvPicPr>
            <a:picLocks noChangeAspect="1"/>
          </p:cNvPicPr>
          <p:nvPr/>
        </p:nvPicPr>
        <p:blipFill>
          <a:blip r:embed="rId2"/>
          <a:stretch>
            <a:fillRect/>
          </a:stretch>
        </p:blipFill>
        <p:spPr>
          <a:xfrm>
            <a:off x="358775" y="4668427"/>
            <a:ext cx="1036800" cy="306000"/>
          </a:xfrm>
          <a:prstGeom prst="rect">
            <a:avLst/>
          </a:prstGeom>
        </p:spPr>
      </p:pic>
      <p:sp>
        <p:nvSpPr>
          <p:cNvPr id="12" name="Date Placeholder 3">
            <a:extLst>
              <a:ext uri="{FF2B5EF4-FFF2-40B4-BE49-F238E27FC236}">
                <a16:creationId xmlns:a16="http://schemas.microsoft.com/office/drawing/2014/main" id="{DC8F7FAF-A697-46A0-8412-25957725C82F}"/>
              </a:ext>
            </a:extLst>
          </p:cNvPr>
          <p:cNvSpPr>
            <a:spLocks noGrp="1"/>
          </p:cNvSpPr>
          <p:nvPr>
            <p:ph type="dt" sz="half" idx="2"/>
          </p:nvPr>
        </p:nvSpPr>
        <p:spPr>
          <a:xfrm>
            <a:off x="3567953" y="4767262"/>
            <a:ext cx="2004356" cy="184335"/>
          </a:xfrm>
          <a:prstGeom prst="rect">
            <a:avLst/>
          </a:prstGeom>
        </p:spPr>
        <p:txBody>
          <a:bodyPr/>
          <a:lstStyle>
            <a:lvl1pPr algn="ctr">
              <a:defRPr sz="800"/>
            </a:lvl1pPr>
          </a:lstStyle>
          <a:p>
            <a:fld id="{09B361C5-E514-4A70-858B-8132FB5C91DF}" type="datetime6">
              <a:rPr lang="de-CH" smtClean="0"/>
              <a:t>Oktober 23</a:t>
            </a:fld>
            <a:endParaRPr lang="de-DE"/>
          </a:p>
        </p:txBody>
      </p:sp>
      <p:sp>
        <p:nvSpPr>
          <p:cNvPr id="13" name="Textplatzhalter 3">
            <a:extLst>
              <a:ext uri="{FF2B5EF4-FFF2-40B4-BE49-F238E27FC236}">
                <a16:creationId xmlns:a16="http://schemas.microsoft.com/office/drawing/2014/main" id="{971DEB7D-6D6C-4939-95C1-419F89E998C3}"/>
              </a:ext>
            </a:extLst>
          </p:cNvPr>
          <p:cNvSpPr>
            <a:spLocks noGrp="1"/>
          </p:cNvSpPr>
          <p:nvPr>
            <p:ph type="body" sz="quarter" idx="10" hasCustomPrompt="1"/>
          </p:nvPr>
        </p:nvSpPr>
        <p:spPr>
          <a:xfrm>
            <a:off x="359569" y="85788"/>
            <a:ext cx="8425656" cy="290450"/>
          </a:xfrm>
        </p:spPr>
        <p:txBody>
          <a:bodyPr anchor="ctr">
            <a:normAutofit/>
          </a:bodyPr>
          <a:lstStyle>
            <a:lvl1pPr marL="0" indent="0" algn="l" defTabSz="685800" rtl="0" eaLnBrk="1" latinLnBrk="0" hangingPunct="1">
              <a:spcBef>
                <a:spcPct val="20000"/>
              </a:spcBef>
              <a:spcAft>
                <a:spcPts val="90"/>
              </a:spcAft>
              <a:buClr>
                <a:srgbClr val="00802F"/>
              </a:buClr>
              <a:buSzPct val="120000"/>
              <a:buFont typeface="Wingdings" pitchFamily="2" charset="2"/>
              <a:buNone/>
              <a:defRPr lang="de-DE" sz="1500" kern="1200" baseline="0" dirty="0">
                <a:solidFill>
                  <a:schemeClr val="tx1">
                    <a:lumMod val="65000"/>
                    <a:lumOff val="35000"/>
                  </a:schemeClr>
                </a:solidFill>
                <a:latin typeface="+mn-lt"/>
                <a:ea typeface="+mn-ea"/>
                <a:cs typeface="Arial" pitchFamily="34" charset="0"/>
              </a:defRPr>
            </a:lvl1pPr>
            <a:lvl2pPr marL="198834" indent="0">
              <a:buNone/>
              <a:defRPr/>
            </a:lvl2pPr>
            <a:lvl3pPr marL="404813" indent="0">
              <a:buNone/>
              <a:defRPr/>
            </a:lvl3pPr>
            <a:lvl4pPr marL="603647" indent="0">
              <a:buNone/>
              <a:defRPr/>
            </a:lvl4pPr>
            <a:lvl5pPr marL="809625" indent="0">
              <a:buNone/>
              <a:defRPr/>
            </a:lvl5pPr>
          </a:lstStyle>
          <a:p>
            <a:pPr lvl="0"/>
            <a:r>
              <a:rPr lang="de-DE"/>
              <a:t>Main Title</a:t>
            </a:r>
          </a:p>
        </p:txBody>
      </p:sp>
    </p:spTree>
    <p:extLst>
      <p:ext uri="{BB962C8B-B14F-4D97-AF65-F5344CB8AC3E}">
        <p14:creationId xmlns:p14="http://schemas.microsoft.com/office/powerpoint/2010/main" val="176360125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_Titel und zwei Bilder">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1B4469C7-7D0E-49E1-8F7D-6E7D287176ED}"/>
              </a:ext>
            </a:extLst>
          </p:cNvPr>
          <p:cNvSpPr>
            <a:spLocks noChangeAspect="1"/>
          </p:cNvSpPr>
          <p:nvPr/>
        </p:nvSpPr>
        <p:spPr>
          <a:xfrm>
            <a:off x="8570473" y="4701166"/>
            <a:ext cx="213389" cy="233831"/>
          </a:xfrm>
          <a:custGeom>
            <a:avLst/>
            <a:gdLst>
              <a:gd name="connsiteX0" fmla="*/ 0 w 3106057"/>
              <a:gd name="connsiteY0" fmla="*/ 711200 h 3403600"/>
              <a:gd name="connsiteX1" fmla="*/ 3106057 w 3106057"/>
              <a:gd name="connsiteY1" fmla="*/ 0 h 3403600"/>
              <a:gd name="connsiteX2" fmla="*/ 3106057 w 3106057"/>
              <a:gd name="connsiteY2" fmla="*/ 3403600 h 3403600"/>
              <a:gd name="connsiteX3" fmla="*/ 449943 w 3106057"/>
              <a:gd name="connsiteY3" fmla="*/ 3222171 h 3403600"/>
              <a:gd name="connsiteX4" fmla="*/ 0 w 3106057"/>
              <a:gd name="connsiteY4" fmla="*/ 711200 h 340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6057" h="3403600">
                <a:moveTo>
                  <a:pt x="0" y="711200"/>
                </a:moveTo>
                <a:lnTo>
                  <a:pt x="3106057" y="0"/>
                </a:lnTo>
                <a:lnTo>
                  <a:pt x="3106057" y="3403600"/>
                </a:lnTo>
                <a:lnTo>
                  <a:pt x="449943" y="3222171"/>
                </a:lnTo>
                <a:lnTo>
                  <a:pt x="0" y="7112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FE04952E-FCB6-493B-899A-78F0FFCB3F2D}"/>
              </a:ext>
            </a:extLst>
          </p:cNvPr>
          <p:cNvSpPr>
            <a:spLocks noGrp="1"/>
          </p:cNvSpPr>
          <p:nvPr>
            <p:ph type="title" hasCustomPrompt="1"/>
          </p:nvPr>
        </p:nvSpPr>
        <p:spPr/>
        <p:txBody>
          <a:bodyPr/>
          <a:lstStyle>
            <a:lvl1pPr>
              <a:defRPr/>
            </a:lvl1pPr>
          </a:lstStyle>
          <a:p>
            <a:r>
              <a:rPr lang="en-US" noProof="0"/>
              <a:t>Placeholder for a Title</a:t>
            </a:r>
          </a:p>
        </p:txBody>
      </p:sp>
      <p:sp>
        <p:nvSpPr>
          <p:cNvPr id="7" name="Slide Number Placeholder 6">
            <a:extLst>
              <a:ext uri="{FF2B5EF4-FFF2-40B4-BE49-F238E27FC236}">
                <a16:creationId xmlns:a16="http://schemas.microsoft.com/office/drawing/2014/main" id="{7AD794AC-1E69-4E4D-9E6D-26F34827B225}"/>
              </a:ext>
            </a:extLst>
          </p:cNvPr>
          <p:cNvSpPr>
            <a:spLocks noGrp="1"/>
          </p:cNvSpPr>
          <p:nvPr>
            <p:ph type="sldNum" sz="quarter" idx="12"/>
          </p:nvPr>
        </p:nvSpPr>
        <p:spPr/>
        <p:txBody>
          <a:bodyPr/>
          <a:lstStyle/>
          <a:p>
            <a:fld id="{7559FC98-AF75-4A00-A03C-DF9FEBF6BCB9}" type="slidenum">
              <a:rPr lang="en-GB" smtClean="0"/>
              <a:t>‹#›</a:t>
            </a:fld>
            <a:endParaRPr lang="en-GB"/>
          </a:p>
        </p:txBody>
      </p:sp>
      <p:sp>
        <p:nvSpPr>
          <p:cNvPr id="10" name="Picture Placeholder 9">
            <a:extLst>
              <a:ext uri="{FF2B5EF4-FFF2-40B4-BE49-F238E27FC236}">
                <a16:creationId xmlns:a16="http://schemas.microsoft.com/office/drawing/2014/main" id="{46547A73-96B4-4B49-A320-28015EA72F84}"/>
              </a:ext>
            </a:extLst>
          </p:cNvPr>
          <p:cNvSpPr>
            <a:spLocks noGrp="1"/>
          </p:cNvSpPr>
          <p:nvPr>
            <p:ph type="pic" sz="quarter" idx="14" hasCustomPrompt="1"/>
          </p:nvPr>
        </p:nvSpPr>
        <p:spPr>
          <a:xfrm>
            <a:off x="358774" y="1276350"/>
            <a:ext cx="4213225" cy="2605054"/>
          </a:xfrm>
        </p:spPr>
        <p:txBody>
          <a:bodyPr anchor="ctr"/>
          <a:lstStyle>
            <a:lvl1pPr algn="ctr">
              <a:defRPr/>
            </a:lvl1pPr>
          </a:lstStyle>
          <a:p>
            <a:r>
              <a:rPr lang="en-US" noProof="0"/>
              <a:t>(click to add a picture)</a:t>
            </a:r>
          </a:p>
        </p:txBody>
      </p:sp>
      <p:sp>
        <p:nvSpPr>
          <p:cNvPr id="11" name="Picture Placeholder 9">
            <a:extLst>
              <a:ext uri="{FF2B5EF4-FFF2-40B4-BE49-F238E27FC236}">
                <a16:creationId xmlns:a16="http://schemas.microsoft.com/office/drawing/2014/main" id="{43F6FA5C-D25E-4346-815E-CF6B33F724AB}"/>
              </a:ext>
            </a:extLst>
          </p:cNvPr>
          <p:cNvSpPr>
            <a:spLocks noGrp="1"/>
          </p:cNvSpPr>
          <p:nvPr>
            <p:ph type="pic" sz="quarter" idx="15" hasCustomPrompt="1"/>
          </p:nvPr>
        </p:nvSpPr>
        <p:spPr>
          <a:xfrm>
            <a:off x="4572000" y="1276351"/>
            <a:ext cx="4213225" cy="2605054"/>
          </a:xfrm>
        </p:spPr>
        <p:txBody>
          <a:bodyPr anchor="ctr"/>
          <a:lstStyle>
            <a:lvl1pPr algn="ctr">
              <a:defRPr/>
            </a:lvl1pPr>
          </a:lstStyle>
          <a:p>
            <a:r>
              <a:rPr lang="en-US"/>
              <a:t>(</a:t>
            </a:r>
            <a:r>
              <a:rPr lang="en-US" noProof="0"/>
              <a:t>click</a:t>
            </a:r>
            <a:r>
              <a:rPr lang="en-US"/>
              <a:t> to add a picture)</a:t>
            </a:r>
          </a:p>
        </p:txBody>
      </p:sp>
      <p:pic>
        <p:nvPicPr>
          <p:cNvPr id="1196911565" name="Rectangle 13" descr="{&quot;templafy&quot;:{&quot;id&quot;:&quot;f50b95fb-c618-403e-850f-5307521ebd44&quot;}}" hidden="1"/>
          <p:cNvPicPr>
            <a:picLocks noChangeAspect="1"/>
          </p:cNvPicPr>
          <p:nvPr/>
        </p:nvPicPr>
        <p:blipFill>
          <a:blip r:embed="rId2"/>
          <a:stretch>
            <a:fillRect/>
          </a:stretch>
        </p:blipFill>
        <p:spPr>
          <a:xfrm>
            <a:off x="358775" y="4668427"/>
            <a:ext cx="1036800" cy="306000"/>
          </a:xfrm>
          <a:prstGeom prst="rect">
            <a:avLst/>
          </a:prstGeom>
        </p:spPr>
      </p:pic>
      <p:sp>
        <p:nvSpPr>
          <p:cNvPr id="12" name="Date Placeholder 3">
            <a:extLst>
              <a:ext uri="{FF2B5EF4-FFF2-40B4-BE49-F238E27FC236}">
                <a16:creationId xmlns:a16="http://schemas.microsoft.com/office/drawing/2014/main" id="{DC8F7FAF-A697-46A0-8412-25957725C82F}"/>
              </a:ext>
            </a:extLst>
          </p:cNvPr>
          <p:cNvSpPr>
            <a:spLocks noGrp="1"/>
          </p:cNvSpPr>
          <p:nvPr>
            <p:ph type="dt" sz="half" idx="2"/>
          </p:nvPr>
        </p:nvSpPr>
        <p:spPr>
          <a:xfrm>
            <a:off x="3567953" y="4767262"/>
            <a:ext cx="2004356" cy="184335"/>
          </a:xfrm>
          <a:prstGeom prst="rect">
            <a:avLst/>
          </a:prstGeom>
        </p:spPr>
        <p:txBody>
          <a:bodyPr/>
          <a:lstStyle>
            <a:lvl1pPr algn="ctr">
              <a:defRPr sz="800"/>
            </a:lvl1pPr>
          </a:lstStyle>
          <a:p>
            <a:fld id="{218F951F-E348-4CE7-83CE-A0ED851B26A2}" type="datetime6">
              <a:rPr lang="de-CH" smtClean="0"/>
              <a:t>Oktober 23</a:t>
            </a:fld>
            <a:endParaRPr lang="de-DE"/>
          </a:p>
        </p:txBody>
      </p:sp>
      <p:sp>
        <p:nvSpPr>
          <p:cNvPr id="13" name="Textplatzhalter 3">
            <a:extLst>
              <a:ext uri="{FF2B5EF4-FFF2-40B4-BE49-F238E27FC236}">
                <a16:creationId xmlns:a16="http://schemas.microsoft.com/office/drawing/2014/main" id="{971DEB7D-6D6C-4939-95C1-419F89E998C3}"/>
              </a:ext>
            </a:extLst>
          </p:cNvPr>
          <p:cNvSpPr>
            <a:spLocks noGrp="1"/>
          </p:cNvSpPr>
          <p:nvPr>
            <p:ph type="body" sz="quarter" idx="10" hasCustomPrompt="1"/>
          </p:nvPr>
        </p:nvSpPr>
        <p:spPr>
          <a:xfrm>
            <a:off x="359569" y="85788"/>
            <a:ext cx="8425656" cy="290450"/>
          </a:xfrm>
        </p:spPr>
        <p:txBody>
          <a:bodyPr anchor="ctr">
            <a:normAutofit/>
          </a:bodyPr>
          <a:lstStyle>
            <a:lvl1pPr marL="0" indent="0" algn="l" defTabSz="685800" rtl="0" eaLnBrk="1" latinLnBrk="0" hangingPunct="1">
              <a:spcBef>
                <a:spcPct val="20000"/>
              </a:spcBef>
              <a:spcAft>
                <a:spcPts val="90"/>
              </a:spcAft>
              <a:buClr>
                <a:srgbClr val="00802F"/>
              </a:buClr>
              <a:buSzPct val="120000"/>
              <a:buFont typeface="Wingdings" pitchFamily="2" charset="2"/>
              <a:buNone/>
              <a:defRPr lang="de-DE" sz="1500" kern="1200" baseline="0" dirty="0">
                <a:solidFill>
                  <a:schemeClr val="tx1">
                    <a:lumMod val="65000"/>
                    <a:lumOff val="35000"/>
                  </a:schemeClr>
                </a:solidFill>
                <a:latin typeface="+mj-lt"/>
                <a:ea typeface="+mn-ea"/>
                <a:cs typeface="Arial" pitchFamily="34" charset="0"/>
              </a:defRPr>
            </a:lvl1pPr>
            <a:lvl2pPr marL="198834" indent="0">
              <a:buNone/>
              <a:defRPr/>
            </a:lvl2pPr>
            <a:lvl3pPr marL="404813" indent="0">
              <a:buNone/>
              <a:defRPr/>
            </a:lvl3pPr>
            <a:lvl4pPr marL="603647" indent="0">
              <a:buNone/>
              <a:defRPr/>
            </a:lvl4pPr>
            <a:lvl5pPr marL="809625" indent="0">
              <a:buNone/>
              <a:defRPr/>
            </a:lvl5pPr>
          </a:lstStyle>
          <a:p>
            <a:pPr lvl="0"/>
            <a:r>
              <a:rPr lang="de-DE"/>
              <a:t>Main Title</a:t>
            </a:r>
          </a:p>
        </p:txBody>
      </p:sp>
      <p:sp>
        <p:nvSpPr>
          <p:cNvPr id="14" name="Textplatzhalter 6">
            <a:extLst>
              <a:ext uri="{FF2B5EF4-FFF2-40B4-BE49-F238E27FC236}">
                <a16:creationId xmlns:a16="http://schemas.microsoft.com/office/drawing/2014/main" id="{9836CA3C-1FB4-448E-8E4F-D95C186A1FD0}"/>
              </a:ext>
            </a:extLst>
          </p:cNvPr>
          <p:cNvSpPr>
            <a:spLocks noGrp="1"/>
          </p:cNvSpPr>
          <p:nvPr>
            <p:ph type="body" sz="quarter" idx="16" hasCustomPrompt="1"/>
          </p:nvPr>
        </p:nvSpPr>
        <p:spPr>
          <a:xfrm>
            <a:off x="358775" y="3939381"/>
            <a:ext cx="8425087" cy="540544"/>
          </a:xfrm>
          <a:solidFill>
            <a:schemeClr val="accent2"/>
          </a:solidFill>
        </p:spPr>
        <p:txBody>
          <a:bodyPr lIns="576000" tIns="18000" rIns="18000" bIns="18000" anchor="ctr"/>
          <a:lstStyle>
            <a:lvl1pPr marL="0" indent="0">
              <a:buNone/>
              <a:defRPr/>
            </a:lvl1pPr>
          </a:lstStyle>
          <a:p>
            <a:pPr lvl="0"/>
            <a:r>
              <a:rPr lang="en-US"/>
              <a:t>Punchline</a:t>
            </a:r>
          </a:p>
        </p:txBody>
      </p:sp>
      <p:sp>
        <p:nvSpPr>
          <p:cNvPr id="15" name="Inhaltsplatzhalter 16">
            <a:extLst>
              <a:ext uri="{FF2B5EF4-FFF2-40B4-BE49-F238E27FC236}">
                <a16:creationId xmlns:a16="http://schemas.microsoft.com/office/drawing/2014/main" id="{6AAFEC9F-D413-4D3E-8DEC-EF47020CE4D1}"/>
              </a:ext>
            </a:extLst>
          </p:cNvPr>
          <p:cNvSpPr>
            <a:spLocks noGrp="1"/>
          </p:cNvSpPr>
          <p:nvPr>
            <p:ph sz="quarter" idx="17" hasCustomPrompt="1"/>
          </p:nvPr>
        </p:nvSpPr>
        <p:spPr>
          <a:xfrm>
            <a:off x="358776" y="3939381"/>
            <a:ext cx="311018" cy="541083"/>
          </a:xfrm>
          <a:prstGeom prst="homePlate">
            <a:avLst>
              <a:gd name="adj" fmla="val 22774"/>
            </a:avLst>
          </a:prstGeom>
          <a:solidFill>
            <a:srgbClr val="00802F"/>
          </a:solidFill>
          <a:ln>
            <a:noFill/>
            <a:headEnd type="none" w="med" len="med"/>
            <a:tailEnd type="none" w="med" len="med"/>
          </a:ln>
          <a:effectLst/>
        </p:spPr>
        <p:style>
          <a:lnRef idx="1">
            <a:schemeClr val="accent5"/>
          </a:lnRef>
          <a:fillRef idx="2">
            <a:schemeClr val="accent5"/>
          </a:fillRef>
          <a:effectRef idx="1">
            <a:schemeClr val="accent5"/>
          </a:effectRef>
          <a:fontRef idx="minor">
            <a:schemeClr val="dk1"/>
          </a:fontRef>
        </p:style>
        <p:txBody>
          <a:bodyPr vert="vert270" wrap="square" lIns="0" tIns="0" rIns="0" bIns="0" numCol="1" rtlCol="0" anchor="ctr" anchorCtr="0" compatLnSpc="1">
            <a:prstTxWarp prst="textNoShape">
              <a:avLst/>
            </a:prstTxWarp>
          </a:bodyPr>
          <a:lstStyle>
            <a:lvl1pPr marL="0" indent="0" algn="l">
              <a:buFont typeface="Arial" panose="020B0604020202020204" pitchFamily="34" charset="0"/>
              <a:buNone/>
              <a:defRPr lang="de-DE" sz="750" b="0" dirty="0" smtClean="0">
                <a:solidFill>
                  <a:schemeClr val="bg1"/>
                </a:solidFill>
                <a:latin typeface="+mj-lt"/>
                <a:cs typeface="+mn-cs"/>
              </a:defRPr>
            </a:lvl1pPr>
            <a:lvl2pPr>
              <a:defRPr lang="de-DE" sz="1350" dirty="0" smtClean="0">
                <a:solidFill>
                  <a:schemeClr val="dk1"/>
                </a:solidFill>
                <a:latin typeface="+mn-lt"/>
                <a:cs typeface="+mn-cs"/>
              </a:defRPr>
            </a:lvl2pPr>
            <a:lvl3pPr>
              <a:defRPr lang="de-DE" sz="1350" dirty="0" smtClean="0">
                <a:solidFill>
                  <a:schemeClr val="dk1"/>
                </a:solidFill>
                <a:latin typeface="+mn-lt"/>
                <a:cs typeface="+mn-cs"/>
              </a:defRPr>
            </a:lvl3pPr>
            <a:lvl4pPr>
              <a:defRPr lang="de-DE" sz="1350" dirty="0" smtClean="0">
                <a:solidFill>
                  <a:schemeClr val="dk1"/>
                </a:solidFill>
                <a:latin typeface="+mn-lt"/>
                <a:cs typeface="+mn-cs"/>
              </a:defRPr>
            </a:lvl4pPr>
            <a:lvl5pPr>
              <a:defRPr lang="de-DE" sz="1350" dirty="0">
                <a:solidFill>
                  <a:schemeClr val="dk1"/>
                </a:solidFill>
                <a:latin typeface="+mn-lt"/>
                <a:cs typeface="+mn-cs"/>
              </a:defRPr>
            </a:lvl5pPr>
          </a:lstStyle>
          <a:p>
            <a:pPr marL="0" lvl="0" algn="ctr" defTabSz="589360" eaLnBrk="0" fontAlgn="base" hangingPunct="0">
              <a:spcBef>
                <a:spcPct val="0"/>
              </a:spcBef>
              <a:spcAft>
                <a:spcPct val="0"/>
              </a:spcAft>
            </a:pPr>
            <a:r>
              <a:rPr lang="de-DE"/>
              <a:t>Title</a:t>
            </a:r>
          </a:p>
        </p:txBody>
      </p:sp>
    </p:spTree>
    <p:extLst>
      <p:ext uri="{BB962C8B-B14F-4D97-AF65-F5344CB8AC3E}">
        <p14:creationId xmlns:p14="http://schemas.microsoft.com/office/powerpoint/2010/main" val="356642207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Zwei Bilder mit Legende">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FFEC9FF2-0829-44EA-809D-F5C42173624F}"/>
              </a:ext>
            </a:extLst>
          </p:cNvPr>
          <p:cNvSpPr>
            <a:spLocks noChangeAspect="1"/>
          </p:cNvSpPr>
          <p:nvPr/>
        </p:nvSpPr>
        <p:spPr>
          <a:xfrm>
            <a:off x="8570473" y="4701166"/>
            <a:ext cx="213389" cy="233831"/>
          </a:xfrm>
          <a:custGeom>
            <a:avLst/>
            <a:gdLst>
              <a:gd name="connsiteX0" fmla="*/ 0 w 3106057"/>
              <a:gd name="connsiteY0" fmla="*/ 711200 h 3403600"/>
              <a:gd name="connsiteX1" fmla="*/ 3106057 w 3106057"/>
              <a:gd name="connsiteY1" fmla="*/ 0 h 3403600"/>
              <a:gd name="connsiteX2" fmla="*/ 3106057 w 3106057"/>
              <a:gd name="connsiteY2" fmla="*/ 3403600 h 3403600"/>
              <a:gd name="connsiteX3" fmla="*/ 449943 w 3106057"/>
              <a:gd name="connsiteY3" fmla="*/ 3222171 h 3403600"/>
              <a:gd name="connsiteX4" fmla="*/ 0 w 3106057"/>
              <a:gd name="connsiteY4" fmla="*/ 711200 h 340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6057" h="3403600">
                <a:moveTo>
                  <a:pt x="0" y="711200"/>
                </a:moveTo>
                <a:lnTo>
                  <a:pt x="3106057" y="0"/>
                </a:lnTo>
                <a:lnTo>
                  <a:pt x="3106057" y="3403600"/>
                </a:lnTo>
                <a:lnTo>
                  <a:pt x="449943" y="3222171"/>
                </a:lnTo>
                <a:lnTo>
                  <a:pt x="0" y="7112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Slide Number Placeholder 6">
            <a:extLst>
              <a:ext uri="{FF2B5EF4-FFF2-40B4-BE49-F238E27FC236}">
                <a16:creationId xmlns:a16="http://schemas.microsoft.com/office/drawing/2014/main" id="{7AD794AC-1E69-4E4D-9E6D-26F34827B225}"/>
              </a:ext>
            </a:extLst>
          </p:cNvPr>
          <p:cNvSpPr>
            <a:spLocks noGrp="1"/>
          </p:cNvSpPr>
          <p:nvPr>
            <p:ph type="sldNum" sz="quarter" idx="12"/>
          </p:nvPr>
        </p:nvSpPr>
        <p:spPr/>
        <p:txBody>
          <a:bodyPr/>
          <a:lstStyle/>
          <a:p>
            <a:fld id="{7559FC98-AF75-4A00-A03C-DF9FEBF6BCB9}" type="slidenum">
              <a:rPr lang="en-GB" smtClean="0"/>
              <a:t>‹#›</a:t>
            </a:fld>
            <a:endParaRPr lang="en-GB"/>
          </a:p>
        </p:txBody>
      </p:sp>
      <p:sp>
        <p:nvSpPr>
          <p:cNvPr id="10" name="Picture Placeholder 9">
            <a:extLst>
              <a:ext uri="{FF2B5EF4-FFF2-40B4-BE49-F238E27FC236}">
                <a16:creationId xmlns:a16="http://schemas.microsoft.com/office/drawing/2014/main" id="{46547A73-96B4-4B49-A320-28015EA72F84}"/>
              </a:ext>
            </a:extLst>
          </p:cNvPr>
          <p:cNvSpPr>
            <a:spLocks noGrp="1"/>
          </p:cNvSpPr>
          <p:nvPr>
            <p:ph type="pic" sz="quarter" idx="14" hasCustomPrompt="1"/>
          </p:nvPr>
        </p:nvSpPr>
        <p:spPr>
          <a:xfrm>
            <a:off x="0" y="0"/>
            <a:ext cx="4571999" cy="3887599"/>
          </a:xfrm>
          <a:pattFill prst="wdUpDiag">
            <a:fgClr>
              <a:schemeClr val="accent1"/>
            </a:fgClr>
            <a:bgClr>
              <a:schemeClr val="bg1"/>
            </a:bgClr>
          </a:pattFill>
        </p:spPr>
        <p:txBody>
          <a:bodyPr anchor="ctr"/>
          <a:lstStyle>
            <a:lvl1pPr algn="ctr">
              <a:defRPr/>
            </a:lvl1pPr>
          </a:lstStyle>
          <a:p>
            <a:r>
              <a:rPr lang="en-US" noProof="0"/>
              <a:t>(click to add a picture)</a:t>
            </a:r>
          </a:p>
        </p:txBody>
      </p:sp>
      <p:sp>
        <p:nvSpPr>
          <p:cNvPr id="11" name="Picture Placeholder 9">
            <a:extLst>
              <a:ext uri="{FF2B5EF4-FFF2-40B4-BE49-F238E27FC236}">
                <a16:creationId xmlns:a16="http://schemas.microsoft.com/office/drawing/2014/main" id="{43F6FA5C-D25E-4346-815E-CF6B33F724AB}"/>
              </a:ext>
            </a:extLst>
          </p:cNvPr>
          <p:cNvSpPr>
            <a:spLocks noGrp="1"/>
          </p:cNvSpPr>
          <p:nvPr>
            <p:ph type="pic" sz="quarter" idx="15" hasCustomPrompt="1"/>
          </p:nvPr>
        </p:nvSpPr>
        <p:spPr>
          <a:xfrm>
            <a:off x="4572000" y="0"/>
            <a:ext cx="4572000" cy="3887599"/>
          </a:xfrm>
          <a:pattFill prst="wdDnDiag">
            <a:fgClr>
              <a:schemeClr val="accent1"/>
            </a:fgClr>
            <a:bgClr>
              <a:schemeClr val="bg1"/>
            </a:bgClr>
          </a:pattFill>
        </p:spPr>
        <p:txBody>
          <a:bodyPr anchor="ctr"/>
          <a:lstStyle>
            <a:lvl1pPr algn="ctr">
              <a:defRPr/>
            </a:lvl1pPr>
          </a:lstStyle>
          <a:p>
            <a:r>
              <a:rPr lang="en-US" noProof="0"/>
              <a:t>(click to add a picture)</a:t>
            </a:r>
          </a:p>
        </p:txBody>
      </p:sp>
      <p:sp>
        <p:nvSpPr>
          <p:cNvPr id="4" name="Text Placeholder 3">
            <a:extLst>
              <a:ext uri="{FF2B5EF4-FFF2-40B4-BE49-F238E27FC236}">
                <a16:creationId xmlns:a16="http://schemas.microsoft.com/office/drawing/2014/main" id="{C19FAD45-6EEE-4522-8CA6-5189DCDD487C}"/>
              </a:ext>
            </a:extLst>
          </p:cNvPr>
          <p:cNvSpPr>
            <a:spLocks noGrp="1"/>
          </p:cNvSpPr>
          <p:nvPr>
            <p:ph type="body" sz="quarter" idx="16" hasCustomPrompt="1"/>
          </p:nvPr>
        </p:nvSpPr>
        <p:spPr>
          <a:xfrm>
            <a:off x="99317" y="3989388"/>
            <a:ext cx="4382196" cy="490537"/>
          </a:xfrm>
        </p:spPr>
        <p:txBody>
          <a:bodyPr anchor="b">
            <a:normAutofit/>
          </a:bodyPr>
          <a:lstStyle>
            <a:lvl1pPr marL="0" indent="0" algn="ctr">
              <a:buFont typeface="Arial" panose="020B0604020202020204" pitchFamily="34" charset="0"/>
              <a:buNone/>
              <a:defRPr sz="1400"/>
            </a:lvl1pPr>
            <a:lvl2pPr marL="0" indent="0">
              <a:buNone/>
              <a:defRPr sz="1400"/>
            </a:lvl2pPr>
            <a:lvl3pPr marL="0" indent="0">
              <a:buNone/>
              <a:defRPr sz="1400"/>
            </a:lvl3pPr>
            <a:lvl4pPr marL="0" indent="0">
              <a:buNone/>
              <a:defRPr sz="1400"/>
            </a:lvl4pPr>
            <a:lvl5pPr marL="0" indent="0">
              <a:buFont typeface="Arial" panose="020B0604020202020204" pitchFamily="34" charset="0"/>
              <a:buNone/>
              <a:defRPr sz="1400"/>
            </a:lvl5pPr>
          </a:lstStyle>
          <a:p>
            <a:pPr lvl="0"/>
            <a:r>
              <a:rPr lang="en-US" noProof="0"/>
              <a:t>Placeholder for Caption Title</a:t>
            </a:r>
          </a:p>
        </p:txBody>
      </p:sp>
      <p:sp>
        <p:nvSpPr>
          <p:cNvPr id="12" name="Text Placeholder 3">
            <a:extLst>
              <a:ext uri="{FF2B5EF4-FFF2-40B4-BE49-F238E27FC236}">
                <a16:creationId xmlns:a16="http://schemas.microsoft.com/office/drawing/2014/main" id="{447F9A9E-BA08-4C8F-96E1-0E7C7D71B398}"/>
              </a:ext>
            </a:extLst>
          </p:cNvPr>
          <p:cNvSpPr>
            <a:spLocks noGrp="1"/>
          </p:cNvSpPr>
          <p:nvPr>
            <p:ph type="body" sz="quarter" idx="17" hasCustomPrompt="1"/>
          </p:nvPr>
        </p:nvSpPr>
        <p:spPr>
          <a:xfrm>
            <a:off x="4662486" y="3989387"/>
            <a:ext cx="4382195" cy="490537"/>
          </a:xfrm>
        </p:spPr>
        <p:txBody>
          <a:bodyPr anchor="b">
            <a:normAutofit/>
          </a:bodyPr>
          <a:lstStyle>
            <a:lvl1pPr marL="0" indent="0" algn="ctr">
              <a:buFont typeface="Arial" panose="020B0604020202020204" pitchFamily="34" charset="0"/>
              <a:buNone/>
              <a:defRPr sz="1400"/>
            </a:lvl1pPr>
            <a:lvl2pPr marL="0" indent="0">
              <a:buNone/>
              <a:defRPr sz="1400"/>
            </a:lvl2pPr>
            <a:lvl3pPr marL="0" indent="0">
              <a:buNone/>
              <a:defRPr sz="1400"/>
            </a:lvl3pPr>
            <a:lvl4pPr marL="0" indent="0">
              <a:buNone/>
              <a:defRPr sz="1400"/>
            </a:lvl4pPr>
            <a:lvl5pPr marL="0" indent="0">
              <a:buFont typeface="Arial" panose="020B0604020202020204" pitchFamily="34" charset="0"/>
              <a:buNone/>
              <a:defRPr sz="1400"/>
            </a:lvl5pPr>
          </a:lstStyle>
          <a:p>
            <a:pPr lvl="0"/>
            <a:r>
              <a:rPr lang="en-US" noProof="0"/>
              <a:t>Placeholder for Caption Title</a:t>
            </a:r>
          </a:p>
        </p:txBody>
      </p:sp>
      <p:pic>
        <p:nvPicPr>
          <p:cNvPr id="1613922474" name="Rectangle 14" descr="{&quot;templafy&quot;:{&quot;id&quot;:&quot;a3bfa591-4d50-4d64-bc9e-6e4385707fec&quot;}}" hidden="1"/>
          <p:cNvPicPr>
            <a:picLocks noChangeAspect="1"/>
          </p:cNvPicPr>
          <p:nvPr/>
        </p:nvPicPr>
        <p:blipFill>
          <a:blip r:embed="rId2"/>
          <a:stretch>
            <a:fillRect/>
          </a:stretch>
        </p:blipFill>
        <p:spPr>
          <a:xfrm>
            <a:off x="358775" y="4668427"/>
            <a:ext cx="1036800" cy="306000"/>
          </a:xfrm>
          <a:prstGeom prst="rect">
            <a:avLst/>
          </a:prstGeom>
        </p:spPr>
      </p:pic>
      <p:sp>
        <p:nvSpPr>
          <p:cNvPr id="13" name="Date Placeholder 3">
            <a:extLst>
              <a:ext uri="{FF2B5EF4-FFF2-40B4-BE49-F238E27FC236}">
                <a16:creationId xmlns:a16="http://schemas.microsoft.com/office/drawing/2014/main" id="{C2D3E358-7013-49C0-B535-4D724985DD79}"/>
              </a:ext>
            </a:extLst>
          </p:cNvPr>
          <p:cNvSpPr>
            <a:spLocks noGrp="1"/>
          </p:cNvSpPr>
          <p:nvPr>
            <p:ph type="dt" sz="half" idx="2"/>
          </p:nvPr>
        </p:nvSpPr>
        <p:spPr>
          <a:xfrm>
            <a:off x="3567953" y="4767262"/>
            <a:ext cx="2004356" cy="184335"/>
          </a:xfrm>
          <a:prstGeom prst="rect">
            <a:avLst/>
          </a:prstGeom>
        </p:spPr>
        <p:txBody>
          <a:bodyPr/>
          <a:lstStyle>
            <a:lvl1pPr algn="ctr">
              <a:defRPr sz="800"/>
            </a:lvl1pPr>
          </a:lstStyle>
          <a:p>
            <a:fld id="{486C75F3-C0D1-4ABB-8738-25AB5753A893}" type="datetime6">
              <a:rPr lang="de-CH" smtClean="0"/>
              <a:t>Oktober 23</a:t>
            </a:fld>
            <a:endParaRPr lang="de-DE"/>
          </a:p>
        </p:txBody>
      </p:sp>
    </p:spTree>
    <p:extLst>
      <p:ext uri="{BB962C8B-B14F-4D97-AF65-F5344CB8AC3E}">
        <p14:creationId xmlns:p14="http://schemas.microsoft.com/office/powerpoint/2010/main" val="208120137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BD8E670C-89F1-48DF-ADBA-904A263650AF}"/>
              </a:ext>
            </a:extLst>
          </p:cNvPr>
          <p:cNvSpPr>
            <a:spLocks noChangeAspect="1"/>
          </p:cNvSpPr>
          <p:nvPr/>
        </p:nvSpPr>
        <p:spPr>
          <a:xfrm>
            <a:off x="8570473" y="4701166"/>
            <a:ext cx="213389" cy="233831"/>
          </a:xfrm>
          <a:custGeom>
            <a:avLst/>
            <a:gdLst>
              <a:gd name="connsiteX0" fmla="*/ 0 w 3106057"/>
              <a:gd name="connsiteY0" fmla="*/ 711200 h 3403600"/>
              <a:gd name="connsiteX1" fmla="*/ 3106057 w 3106057"/>
              <a:gd name="connsiteY1" fmla="*/ 0 h 3403600"/>
              <a:gd name="connsiteX2" fmla="*/ 3106057 w 3106057"/>
              <a:gd name="connsiteY2" fmla="*/ 3403600 h 3403600"/>
              <a:gd name="connsiteX3" fmla="*/ 449943 w 3106057"/>
              <a:gd name="connsiteY3" fmla="*/ 3222171 h 3403600"/>
              <a:gd name="connsiteX4" fmla="*/ 0 w 3106057"/>
              <a:gd name="connsiteY4" fmla="*/ 711200 h 340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6057" h="3403600">
                <a:moveTo>
                  <a:pt x="0" y="711200"/>
                </a:moveTo>
                <a:lnTo>
                  <a:pt x="3106057" y="0"/>
                </a:lnTo>
                <a:lnTo>
                  <a:pt x="3106057" y="3403600"/>
                </a:lnTo>
                <a:lnTo>
                  <a:pt x="449943" y="3222171"/>
                </a:lnTo>
                <a:lnTo>
                  <a:pt x="0" y="7112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A5AFF4CC-30A2-4B7B-BA9D-1A66D47649F5}"/>
              </a:ext>
            </a:extLst>
          </p:cNvPr>
          <p:cNvSpPr>
            <a:spLocks noGrp="1"/>
          </p:cNvSpPr>
          <p:nvPr>
            <p:ph type="title" hasCustomPrompt="1"/>
          </p:nvPr>
        </p:nvSpPr>
        <p:spPr/>
        <p:txBody>
          <a:bodyPr/>
          <a:lstStyle>
            <a:lvl1pPr>
              <a:defRPr/>
            </a:lvl1pPr>
          </a:lstStyle>
          <a:p>
            <a:r>
              <a:rPr lang="en-US" noProof="0"/>
              <a:t>Placeholder for a Title</a:t>
            </a:r>
          </a:p>
        </p:txBody>
      </p:sp>
      <p:sp>
        <p:nvSpPr>
          <p:cNvPr id="5" name="Slide Number Placeholder 4">
            <a:extLst>
              <a:ext uri="{FF2B5EF4-FFF2-40B4-BE49-F238E27FC236}">
                <a16:creationId xmlns:a16="http://schemas.microsoft.com/office/drawing/2014/main" id="{C5D39D30-BB72-44AA-B142-468FFB51D75B}"/>
              </a:ext>
            </a:extLst>
          </p:cNvPr>
          <p:cNvSpPr>
            <a:spLocks noGrp="1"/>
          </p:cNvSpPr>
          <p:nvPr>
            <p:ph type="sldNum" sz="quarter" idx="12"/>
          </p:nvPr>
        </p:nvSpPr>
        <p:spPr/>
        <p:txBody>
          <a:bodyPr/>
          <a:lstStyle/>
          <a:p>
            <a:fld id="{7559FC98-AF75-4A00-A03C-DF9FEBF6BCB9}" type="slidenum">
              <a:rPr lang="en-GB" smtClean="0"/>
              <a:t>‹#›</a:t>
            </a:fld>
            <a:endParaRPr lang="en-GB"/>
          </a:p>
        </p:txBody>
      </p:sp>
      <p:pic>
        <p:nvPicPr>
          <p:cNvPr id="1869865043" name="Rectangle 9" descr="{&quot;templafy&quot;:{&quot;id&quot;:&quot;122fbdb8-b590-4d7e-bb6a-dc7fb210d960&quot;}}" hidden="1"/>
          <p:cNvPicPr>
            <a:picLocks noChangeAspect="1"/>
          </p:cNvPicPr>
          <p:nvPr/>
        </p:nvPicPr>
        <p:blipFill>
          <a:blip r:embed="rId2"/>
          <a:stretch>
            <a:fillRect/>
          </a:stretch>
        </p:blipFill>
        <p:spPr>
          <a:xfrm>
            <a:off x="358775" y="4668427"/>
            <a:ext cx="1036800" cy="306000"/>
          </a:xfrm>
          <a:prstGeom prst="rect">
            <a:avLst/>
          </a:prstGeom>
        </p:spPr>
      </p:pic>
      <p:sp>
        <p:nvSpPr>
          <p:cNvPr id="11" name="Rectangle 10" descr="{&quot;templafy&quot;:{&quot;id&quot;:&quot;0feba306-3b76-4b2f-8181-6b287829826f&quot;}}">
            <a:extLst>
              <a:ext uri="{FF2B5EF4-FFF2-40B4-BE49-F238E27FC236}">
                <a16:creationId xmlns:a16="http://schemas.microsoft.com/office/drawing/2014/main" id="{3ED3541B-0C4B-4AD3-A0FB-BB276047ADCE}"/>
              </a:ext>
            </a:extLst>
          </p:cNvPr>
          <p:cNvSpPr/>
          <p:nvPr/>
        </p:nvSpPr>
        <p:spPr>
          <a:xfrm>
            <a:off x="2516261" y="4767263"/>
            <a:ext cx="3884539" cy="2254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l"/>
            <a:endParaRPr lang="en-GB" sz="800">
              <a:solidFill>
                <a:schemeClr val="tx1"/>
              </a:solidFill>
            </a:endParaRPr>
          </a:p>
        </p:txBody>
      </p:sp>
      <p:sp>
        <p:nvSpPr>
          <p:cNvPr id="9" name="Date Placeholder 3">
            <a:extLst>
              <a:ext uri="{FF2B5EF4-FFF2-40B4-BE49-F238E27FC236}">
                <a16:creationId xmlns:a16="http://schemas.microsoft.com/office/drawing/2014/main" id="{AB1B99F8-5DB1-4DEC-9F08-262AFABCAE77}"/>
              </a:ext>
            </a:extLst>
          </p:cNvPr>
          <p:cNvSpPr>
            <a:spLocks noGrp="1"/>
          </p:cNvSpPr>
          <p:nvPr>
            <p:ph type="dt" sz="half" idx="2"/>
          </p:nvPr>
        </p:nvSpPr>
        <p:spPr>
          <a:xfrm>
            <a:off x="3567953" y="4767262"/>
            <a:ext cx="2004356" cy="184335"/>
          </a:xfrm>
          <a:prstGeom prst="rect">
            <a:avLst/>
          </a:prstGeom>
        </p:spPr>
        <p:txBody>
          <a:bodyPr/>
          <a:lstStyle>
            <a:lvl1pPr algn="ctr">
              <a:defRPr sz="800"/>
            </a:lvl1pPr>
          </a:lstStyle>
          <a:p>
            <a:fld id="{D796397B-38EB-490B-98F7-EB0799988FF4}" type="datetime6">
              <a:rPr lang="de-CH" smtClean="0"/>
              <a:t>Oktober 23</a:t>
            </a:fld>
            <a:endParaRPr lang="de-DE"/>
          </a:p>
        </p:txBody>
      </p:sp>
    </p:spTree>
    <p:extLst>
      <p:ext uri="{BB962C8B-B14F-4D97-AF65-F5344CB8AC3E}">
        <p14:creationId xmlns:p14="http://schemas.microsoft.com/office/powerpoint/2010/main" val="38514031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Titel Slide 2">
    <p:bg>
      <p:bgPr>
        <a:solidFill>
          <a:schemeClr val="bg1"/>
        </a:solidFill>
        <a:effectLst/>
      </p:bgPr>
    </p:bg>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69B6FC2A-29C4-4742-B32D-604659C0CB22}"/>
              </a:ext>
            </a:extLst>
          </p:cNvPr>
          <p:cNvSpPr txBox="1"/>
          <p:nvPr/>
        </p:nvSpPr>
        <p:spPr>
          <a:xfrm>
            <a:off x="828000" y="4613375"/>
            <a:ext cx="1997563" cy="153888"/>
          </a:xfrm>
          <a:prstGeom prst="rect">
            <a:avLst/>
          </a:prstGeom>
          <a:noFill/>
        </p:spPr>
        <p:txBody>
          <a:bodyPr wrap="square" lIns="0" tIns="0" rIns="0" bIns="0" rtlCol="0">
            <a:spAutoFit/>
          </a:bodyPr>
          <a:lstStyle/>
          <a:p>
            <a:pPr algn="l"/>
            <a:r>
              <a:rPr lang="en-US" sz="1000" noProof="0">
                <a:solidFill>
                  <a:schemeClr val="tx1"/>
                </a:solidFill>
              </a:rPr>
              <a:t>From insight to impact</a:t>
            </a:r>
          </a:p>
        </p:txBody>
      </p:sp>
      <p:sp>
        <p:nvSpPr>
          <p:cNvPr id="6" name="Picture Placeholder 5">
            <a:extLst>
              <a:ext uri="{FF2B5EF4-FFF2-40B4-BE49-F238E27FC236}">
                <a16:creationId xmlns:a16="http://schemas.microsoft.com/office/drawing/2014/main" id="{1CACC6D5-D1D4-442A-84CB-4AA5E5B9ECDE}"/>
              </a:ext>
            </a:extLst>
          </p:cNvPr>
          <p:cNvSpPr>
            <a:spLocks noGrp="1"/>
          </p:cNvSpPr>
          <p:nvPr>
            <p:ph type="pic" sz="quarter" idx="10" hasCustomPrompt="1"/>
          </p:nvPr>
        </p:nvSpPr>
        <p:spPr>
          <a:xfrm>
            <a:off x="5965200" y="0"/>
            <a:ext cx="3178800" cy="5143500"/>
          </a:xfrm>
          <a:pattFill prst="wdUpDiag">
            <a:fgClr>
              <a:schemeClr val="accent1"/>
            </a:fgClr>
            <a:bgClr>
              <a:schemeClr val="bg1"/>
            </a:bgClr>
          </a:pattFill>
        </p:spPr>
        <p:txBody>
          <a:bodyPr anchor="ctr"/>
          <a:lstStyle>
            <a:lvl1pPr algn="ctr">
              <a:defRPr>
                <a:solidFill>
                  <a:schemeClr val="tx1"/>
                </a:solidFill>
              </a:defRPr>
            </a:lvl1pPr>
          </a:lstStyle>
          <a:p>
            <a:r>
              <a:rPr lang="en-US" noProof="0"/>
              <a:t>(click to insert a picture)</a:t>
            </a:r>
          </a:p>
        </p:txBody>
      </p:sp>
      <p:sp>
        <p:nvSpPr>
          <p:cNvPr id="13" name="Titel 2">
            <a:extLst>
              <a:ext uri="{FF2B5EF4-FFF2-40B4-BE49-F238E27FC236}">
                <a16:creationId xmlns:a16="http://schemas.microsoft.com/office/drawing/2014/main" id="{A1CDFD74-691B-4614-A492-077E7072F1AC}"/>
              </a:ext>
            </a:extLst>
          </p:cNvPr>
          <p:cNvSpPr>
            <a:spLocks noGrp="1"/>
          </p:cNvSpPr>
          <p:nvPr>
            <p:ph type="title" hasCustomPrompt="1"/>
          </p:nvPr>
        </p:nvSpPr>
        <p:spPr>
          <a:xfrm>
            <a:off x="827999" y="1204714"/>
            <a:ext cx="4810801" cy="1686263"/>
          </a:xfrm>
        </p:spPr>
        <p:txBody>
          <a:bodyPr anchor="b"/>
          <a:lstStyle>
            <a:lvl1pPr>
              <a:defRPr sz="4000" b="0">
                <a:latin typeface="Gill Sans Nova Light" panose="020B0302020104020203" pitchFamily="34" charset="0"/>
              </a:defRPr>
            </a:lvl1pPr>
          </a:lstStyle>
          <a:p>
            <a:r>
              <a:rPr lang="en-US" noProof="0"/>
              <a:t>Title placeholder</a:t>
            </a:r>
          </a:p>
        </p:txBody>
      </p:sp>
      <p:sp>
        <p:nvSpPr>
          <p:cNvPr id="15" name="Inhaltsplatzhalter 5">
            <a:extLst>
              <a:ext uri="{FF2B5EF4-FFF2-40B4-BE49-F238E27FC236}">
                <a16:creationId xmlns:a16="http://schemas.microsoft.com/office/drawing/2014/main" id="{AE1AF548-C38C-443B-8063-F7E88D88692B}"/>
              </a:ext>
            </a:extLst>
          </p:cNvPr>
          <p:cNvSpPr>
            <a:spLocks noGrp="1"/>
          </p:cNvSpPr>
          <p:nvPr>
            <p:ph sz="quarter" idx="11" hasCustomPrompt="1"/>
          </p:nvPr>
        </p:nvSpPr>
        <p:spPr>
          <a:xfrm>
            <a:off x="827999" y="3123866"/>
            <a:ext cx="4810801" cy="1341437"/>
          </a:xfrm>
        </p:spPr>
        <p:txBody>
          <a:bodyPr>
            <a:normAutofit/>
          </a:bodyPr>
          <a:lstStyle>
            <a:lvl1pPr>
              <a:defRPr sz="1600"/>
            </a:lvl1pPr>
          </a:lstStyle>
          <a:p>
            <a:pPr lvl="0"/>
            <a:r>
              <a:rPr lang="en-US" noProof="0"/>
              <a:t>Placeholder for subtitle, contact information, date etc.</a:t>
            </a:r>
          </a:p>
        </p:txBody>
      </p:sp>
      <p:pic>
        <p:nvPicPr>
          <p:cNvPr id="7" name="Rectangle 2" descr="{&quot;templafy&quot;:{&quot;id&quot;:&quot;b9ddadaa-0495-446c-a774-3deec88f84b2&quot;}}">
            <a:extLst>
              <a:ext uri="{FF2B5EF4-FFF2-40B4-BE49-F238E27FC236}">
                <a16:creationId xmlns:a16="http://schemas.microsoft.com/office/drawing/2014/main" id="{9E48B927-DD41-4992-B1BC-98281B1B6BED}"/>
              </a:ext>
            </a:extLst>
          </p:cNvPr>
          <p:cNvPicPr>
            <a:picLocks noChangeAspect="1"/>
          </p:cNvPicPr>
          <p:nvPr/>
        </p:nvPicPr>
        <p:blipFill>
          <a:blip r:embed="rId2"/>
          <a:stretch>
            <a:fillRect/>
          </a:stretch>
        </p:blipFill>
        <p:spPr>
          <a:xfrm>
            <a:off x="361173" y="313025"/>
            <a:ext cx="2221200" cy="460800"/>
          </a:xfrm>
          <a:prstGeom prst="rect">
            <a:avLst/>
          </a:prstGeom>
        </p:spPr>
      </p:pic>
    </p:spTree>
    <p:extLst>
      <p:ext uri="{BB962C8B-B14F-4D97-AF65-F5344CB8AC3E}">
        <p14:creationId xmlns:p14="http://schemas.microsoft.com/office/powerpoint/2010/main" val="12790962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Nur Titel">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BD8E670C-89F1-48DF-ADBA-904A263650AF}"/>
              </a:ext>
            </a:extLst>
          </p:cNvPr>
          <p:cNvSpPr>
            <a:spLocks noChangeAspect="1"/>
          </p:cNvSpPr>
          <p:nvPr/>
        </p:nvSpPr>
        <p:spPr>
          <a:xfrm>
            <a:off x="8570473" y="4701166"/>
            <a:ext cx="213389" cy="233831"/>
          </a:xfrm>
          <a:custGeom>
            <a:avLst/>
            <a:gdLst>
              <a:gd name="connsiteX0" fmla="*/ 0 w 3106057"/>
              <a:gd name="connsiteY0" fmla="*/ 711200 h 3403600"/>
              <a:gd name="connsiteX1" fmla="*/ 3106057 w 3106057"/>
              <a:gd name="connsiteY1" fmla="*/ 0 h 3403600"/>
              <a:gd name="connsiteX2" fmla="*/ 3106057 w 3106057"/>
              <a:gd name="connsiteY2" fmla="*/ 3403600 h 3403600"/>
              <a:gd name="connsiteX3" fmla="*/ 449943 w 3106057"/>
              <a:gd name="connsiteY3" fmla="*/ 3222171 h 3403600"/>
              <a:gd name="connsiteX4" fmla="*/ 0 w 3106057"/>
              <a:gd name="connsiteY4" fmla="*/ 711200 h 340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6057" h="3403600">
                <a:moveTo>
                  <a:pt x="0" y="711200"/>
                </a:moveTo>
                <a:lnTo>
                  <a:pt x="3106057" y="0"/>
                </a:lnTo>
                <a:lnTo>
                  <a:pt x="3106057" y="3403600"/>
                </a:lnTo>
                <a:lnTo>
                  <a:pt x="449943" y="3222171"/>
                </a:lnTo>
                <a:lnTo>
                  <a:pt x="0" y="7112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A5AFF4CC-30A2-4B7B-BA9D-1A66D47649F5}"/>
              </a:ext>
            </a:extLst>
          </p:cNvPr>
          <p:cNvSpPr>
            <a:spLocks noGrp="1"/>
          </p:cNvSpPr>
          <p:nvPr>
            <p:ph type="title" hasCustomPrompt="1"/>
          </p:nvPr>
        </p:nvSpPr>
        <p:spPr/>
        <p:txBody>
          <a:bodyPr/>
          <a:lstStyle>
            <a:lvl1pPr>
              <a:defRPr/>
            </a:lvl1pPr>
          </a:lstStyle>
          <a:p>
            <a:r>
              <a:rPr lang="en-US" noProof="0"/>
              <a:t>Placeholder for a Title</a:t>
            </a:r>
          </a:p>
        </p:txBody>
      </p:sp>
      <p:sp>
        <p:nvSpPr>
          <p:cNvPr id="5" name="Slide Number Placeholder 4">
            <a:extLst>
              <a:ext uri="{FF2B5EF4-FFF2-40B4-BE49-F238E27FC236}">
                <a16:creationId xmlns:a16="http://schemas.microsoft.com/office/drawing/2014/main" id="{C5D39D30-BB72-44AA-B142-468FFB51D75B}"/>
              </a:ext>
            </a:extLst>
          </p:cNvPr>
          <p:cNvSpPr>
            <a:spLocks noGrp="1"/>
          </p:cNvSpPr>
          <p:nvPr>
            <p:ph type="sldNum" sz="quarter" idx="12"/>
          </p:nvPr>
        </p:nvSpPr>
        <p:spPr/>
        <p:txBody>
          <a:bodyPr/>
          <a:lstStyle/>
          <a:p>
            <a:fld id="{7559FC98-AF75-4A00-A03C-DF9FEBF6BCB9}" type="slidenum">
              <a:rPr lang="en-GB" smtClean="0"/>
              <a:t>‹#›</a:t>
            </a:fld>
            <a:endParaRPr lang="en-GB"/>
          </a:p>
        </p:txBody>
      </p:sp>
      <p:pic>
        <p:nvPicPr>
          <p:cNvPr id="1869865043" name="Rectangle 9" descr="{&quot;templafy&quot;:{&quot;id&quot;:&quot;122fbdb8-b590-4d7e-bb6a-dc7fb210d960&quot;}}" hidden="1"/>
          <p:cNvPicPr>
            <a:picLocks noChangeAspect="1"/>
          </p:cNvPicPr>
          <p:nvPr/>
        </p:nvPicPr>
        <p:blipFill>
          <a:blip r:embed="rId2"/>
          <a:stretch>
            <a:fillRect/>
          </a:stretch>
        </p:blipFill>
        <p:spPr>
          <a:xfrm>
            <a:off x="358775" y="4668427"/>
            <a:ext cx="1036800" cy="306000"/>
          </a:xfrm>
          <a:prstGeom prst="rect">
            <a:avLst/>
          </a:prstGeom>
        </p:spPr>
      </p:pic>
      <p:sp>
        <p:nvSpPr>
          <p:cNvPr id="11" name="Rectangle 10" descr="{&quot;templafy&quot;:{&quot;id&quot;:&quot;0feba306-3b76-4b2f-8181-6b287829826f&quot;}}">
            <a:extLst>
              <a:ext uri="{FF2B5EF4-FFF2-40B4-BE49-F238E27FC236}">
                <a16:creationId xmlns:a16="http://schemas.microsoft.com/office/drawing/2014/main" id="{3ED3541B-0C4B-4AD3-A0FB-BB276047ADCE}"/>
              </a:ext>
            </a:extLst>
          </p:cNvPr>
          <p:cNvSpPr/>
          <p:nvPr/>
        </p:nvSpPr>
        <p:spPr>
          <a:xfrm>
            <a:off x="2516261" y="4767263"/>
            <a:ext cx="3884539" cy="2254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l"/>
            <a:endParaRPr lang="en-GB" sz="800">
              <a:solidFill>
                <a:schemeClr val="tx1"/>
              </a:solidFill>
            </a:endParaRPr>
          </a:p>
        </p:txBody>
      </p:sp>
      <p:sp>
        <p:nvSpPr>
          <p:cNvPr id="9" name="Date Placeholder 3">
            <a:extLst>
              <a:ext uri="{FF2B5EF4-FFF2-40B4-BE49-F238E27FC236}">
                <a16:creationId xmlns:a16="http://schemas.microsoft.com/office/drawing/2014/main" id="{AB1B99F8-5DB1-4DEC-9F08-262AFABCAE77}"/>
              </a:ext>
            </a:extLst>
          </p:cNvPr>
          <p:cNvSpPr>
            <a:spLocks noGrp="1"/>
          </p:cNvSpPr>
          <p:nvPr>
            <p:ph type="dt" sz="half" idx="2"/>
          </p:nvPr>
        </p:nvSpPr>
        <p:spPr>
          <a:xfrm>
            <a:off x="3567953" y="4767262"/>
            <a:ext cx="2004356" cy="184335"/>
          </a:xfrm>
          <a:prstGeom prst="rect">
            <a:avLst/>
          </a:prstGeom>
        </p:spPr>
        <p:txBody>
          <a:bodyPr/>
          <a:lstStyle>
            <a:lvl1pPr algn="ctr">
              <a:defRPr sz="800"/>
            </a:lvl1pPr>
          </a:lstStyle>
          <a:p>
            <a:fld id="{B78E12DF-9BBF-4E12-BDDF-B9E8E5B05C6B}" type="datetime6">
              <a:rPr lang="de-CH" smtClean="0"/>
              <a:t>Oktober 23</a:t>
            </a:fld>
            <a:endParaRPr lang="de-DE"/>
          </a:p>
        </p:txBody>
      </p:sp>
      <p:sp>
        <p:nvSpPr>
          <p:cNvPr id="10" name="Textplatzhalter 3">
            <a:extLst>
              <a:ext uri="{FF2B5EF4-FFF2-40B4-BE49-F238E27FC236}">
                <a16:creationId xmlns:a16="http://schemas.microsoft.com/office/drawing/2014/main" id="{6318D65C-D216-4FD0-81E1-BE6FBAB1CAAC}"/>
              </a:ext>
            </a:extLst>
          </p:cNvPr>
          <p:cNvSpPr>
            <a:spLocks noGrp="1"/>
          </p:cNvSpPr>
          <p:nvPr>
            <p:ph type="body" sz="quarter" idx="10" hasCustomPrompt="1"/>
          </p:nvPr>
        </p:nvSpPr>
        <p:spPr>
          <a:xfrm>
            <a:off x="359569" y="85788"/>
            <a:ext cx="8425656" cy="290450"/>
          </a:xfrm>
        </p:spPr>
        <p:txBody>
          <a:bodyPr anchor="ctr">
            <a:normAutofit/>
          </a:bodyPr>
          <a:lstStyle>
            <a:lvl1pPr marL="0" indent="0" algn="l" defTabSz="685800" rtl="0" eaLnBrk="1" latinLnBrk="0" hangingPunct="1">
              <a:spcBef>
                <a:spcPct val="20000"/>
              </a:spcBef>
              <a:spcAft>
                <a:spcPts val="90"/>
              </a:spcAft>
              <a:buClr>
                <a:srgbClr val="00802F"/>
              </a:buClr>
              <a:buSzPct val="120000"/>
              <a:buFont typeface="Wingdings" pitchFamily="2" charset="2"/>
              <a:buNone/>
              <a:defRPr lang="de-DE" sz="1500" kern="1200" baseline="0" dirty="0">
                <a:solidFill>
                  <a:schemeClr val="tx1">
                    <a:lumMod val="65000"/>
                    <a:lumOff val="35000"/>
                  </a:schemeClr>
                </a:solidFill>
                <a:latin typeface="+mj-lt"/>
                <a:ea typeface="+mn-ea"/>
                <a:cs typeface="Arial" pitchFamily="34" charset="0"/>
              </a:defRPr>
            </a:lvl1pPr>
            <a:lvl2pPr marL="198834" indent="0">
              <a:buNone/>
              <a:defRPr/>
            </a:lvl2pPr>
            <a:lvl3pPr marL="404813" indent="0">
              <a:buNone/>
              <a:defRPr/>
            </a:lvl3pPr>
            <a:lvl4pPr marL="603647" indent="0">
              <a:buNone/>
              <a:defRPr/>
            </a:lvl4pPr>
            <a:lvl5pPr marL="809625" indent="0">
              <a:buNone/>
              <a:defRPr/>
            </a:lvl5pPr>
          </a:lstStyle>
          <a:p>
            <a:pPr lvl="0"/>
            <a:r>
              <a:rPr lang="de-DE"/>
              <a:t>Main Title</a:t>
            </a:r>
          </a:p>
        </p:txBody>
      </p:sp>
    </p:spTree>
    <p:extLst>
      <p:ext uri="{BB962C8B-B14F-4D97-AF65-F5344CB8AC3E}">
        <p14:creationId xmlns:p14="http://schemas.microsoft.com/office/powerpoint/2010/main" val="404961716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Nur Titel">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BD8E670C-89F1-48DF-ADBA-904A263650AF}"/>
              </a:ext>
            </a:extLst>
          </p:cNvPr>
          <p:cNvSpPr>
            <a:spLocks noChangeAspect="1"/>
          </p:cNvSpPr>
          <p:nvPr/>
        </p:nvSpPr>
        <p:spPr>
          <a:xfrm>
            <a:off x="8570473" y="4701166"/>
            <a:ext cx="213389" cy="233831"/>
          </a:xfrm>
          <a:custGeom>
            <a:avLst/>
            <a:gdLst>
              <a:gd name="connsiteX0" fmla="*/ 0 w 3106057"/>
              <a:gd name="connsiteY0" fmla="*/ 711200 h 3403600"/>
              <a:gd name="connsiteX1" fmla="*/ 3106057 w 3106057"/>
              <a:gd name="connsiteY1" fmla="*/ 0 h 3403600"/>
              <a:gd name="connsiteX2" fmla="*/ 3106057 w 3106057"/>
              <a:gd name="connsiteY2" fmla="*/ 3403600 h 3403600"/>
              <a:gd name="connsiteX3" fmla="*/ 449943 w 3106057"/>
              <a:gd name="connsiteY3" fmla="*/ 3222171 h 3403600"/>
              <a:gd name="connsiteX4" fmla="*/ 0 w 3106057"/>
              <a:gd name="connsiteY4" fmla="*/ 711200 h 340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6057" h="3403600">
                <a:moveTo>
                  <a:pt x="0" y="711200"/>
                </a:moveTo>
                <a:lnTo>
                  <a:pt x="3106057" y="0"/>
                </a:lnTo>
                <a:lnTo>
                  <a:pt x="3106057" y="3403600"/>
                </a:lnTo>
                <a:lnTo>
                  <a:pt x="449943" y="3222171"/>
                </a:lnTo>
                <a:lnTo>
                  <a:pt x="0" y="7112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A5AFF4CC-30A2-4B7B-BA9D-1A66D47649F5}"/>
              </a:ext>
            </a:extLst>
          </p:cNvPr>
          <p:cNvSpPr>
            <a:spLocks noGrp="1"/>
          </p:cNvSpPr>
          <p:nvPr>
            <p:ph type="title" hasCustomPrompt="1"/>
          </p:nvPr>
        </p:nvSpPr>
        <p:spPr/>
        <p:txBody>
          <a:bodyPr/>
          <a:lstStyle>
            <a:lvl1pPr>
              <a:defRPr/>
            </a:lvl1pPr>
          </a:lstStyle>
          <a:p>
            <a:r>
              <a:rPr lang="en-US" noProof="0"/>
              <a:t>Placeholder for a Title</a:t>
            </a:r>
          </a:p>
        </p:txBody>
      </p:sp>
      <p:sp>
        <p:nvSpPr>
          <p:cNvPr id="5" name="Slide Number Placeholder 4">
            <a:extLst>
              <a:ext uri="{FF2B5EF4-FFF2-40B4-BE49-F238E27FC236}">
                <a16:creationId xmlns:a16="http://schemas.microsoft.com/office/drawing/2014/main" id="{C5D39D30-BB72-44AA-B142-468FFB51D75B}"/>
              </a:ext>
            </a:extLst>
          </p:cNvPr>
          <p:cNvSpPr>
            <a:spLocks noGrp="1"/>
          </p:cNvSpPr>
          <p:nvPr>
            <p:ph type="sldNum" sz="quarter" idx="12"/>
          </p:nvPr>
        </p:nvSpPr>
        <p:spPr/>
        <p:txBody>
          <a:bodyPr/>
          <a:lstStyle/>
          <a:p>
            <a:fld id="{7559FC98-AF75-4A00-A03C-DF9FEBF6BCB9}" type="slidenum">
              <a:rPr lang="en-GB" smtClean="0"/>
              <a:t>‹#›</a:t>
            </a:fld>
            <a:endParaRPr lang="en-GB"/>
          </a:p>
        </p:txBody>
      </p:sp>
      <p:pic>
        <p:nvPicPr>
          <p:cNvPr id="1869865043" name="Rectangle 9" descr="{&quot;templafy&quot;:{&quot;id&quot;:&quot;122fbdb8-b590-4d7e-bb6a-dc7fb210d960&quot;}}" hidden="1"/>
          <p:cNvPicPr>
            <a:picLocks noChangeAspect="1"/>
          </p:cNvPicPr>
          <p:nvPr/>
        </p:nvPicPr>
        <p:blipFill>
          <a:blip r:embed="rId2"/>
          <a:stretch>
            <a:fillRect/>
          </a:stretch>
        </p:blipFill>
        <p:spPr>
          <a:xfrm>
            <a:off x="358775" y="4668427"/>
            <a:ext cx="1036800" cy="306000"/>
          </a:xfrm>
          <a:prstGeom prst="rect">
            <a:avLst/>
          </a:prstGeom>
        </p:spPr>
      </p:pic>
      <p:sp>
        <p:nvSpPr>
          <p:cNvPr id="11" name="Rectangle 10" descr="{&quot;templafy&quot;:{&quot;id&quot;:&quot;0feba306-3b76-4b2f-8181-6b287829826f&quot;}}">
            <a:extLst>
              <a:ext uri="{FF2B5EF4-FFF2-40B4-BE49-F238E27FC236}">
                <a16:creationId xmlns:a16="http://schemas.microsoft.com/office/drawing/2014/main" id="{3ED3541B-0C4B-4AD3-A0FB-BB276047ADCE}"/>
              </a:ext>
            </a:extLst>
          </p:cNvPr>
          <p:cNvSpPr/>
          <p:nvPr/>
        </p:nvSpPr>
        <p:spPr>
          <a:xfrm>
            <a:off x="2516261" y="4767263"/>
            <a:ext cx="3884539" cy="2254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l"/>
            <a:endParaRPr lang="en-GB" sz="800">
              <a:solidFill>
                <a:schemeClr val="tx1"/>
              </a:solidFill>
            </a:endParaRPr>
          </a:p>
        </p:txBody>
      </p:sp>
      <p:sp>
        <p:nvSpPr>
          <p:cNvPr id="9" name="Date Placeholder 3">
            <a:extLst>
              <a:ext uri="{FF2B5EF4-FFF2-40B4-BE49-F238E27FC236}">
                <a16:creationId xmlns:a16="http://schemas.microsoft.com/office/drawing/2014/main" id="{AB1B99F8-5DB1-4DEC-9F08-262AFABCAE77}"/>
              </a:ext>
            </a:extLst>
          </p:cNvPr>
          <p:cNvSpPr>
            <a:spLocks noGrp="1"/>
          </p:cNvSpPr>
          <p:nvPr>
            <p:ph type="dt" sz="half" idx="2"/>
          </p:nvPr>
        </p:nvSpPr>
        <p:spPr>
          <a:xfrm>
            <a:off x="3567953" y="4767262"/>
            <a:ext cx="2004356" cy="184335"/>
          </a:xfrm>
          <a:prstGeom prst="rect">
            <a:avLst/>
          </a:prstGeom>
        </p:spPr>
        <p:txBody>
          <a:bodyPr/>
          <a:lstStyle>
            <a:lvl1pPr algn="ctr">
              <a:defRPr sz="800"/>
            </a:lvl1pPr>
          </a:lstStyle>
          <a:p>
            <a:fld id="{B79F0516-DC2F-4A1B-9AE7-52332A8498FC}" type="datetime6">
              <a:rPr lang="de-CH" smtClean="0"/>
              <a:t>Oktober 23</a:t>
            </a:fld>
            <a:endParaRPr lang="de-DE"/>
          </a:p>
        </p:txBody>
      </p:sp>
      <p:sp>
        <p:nvSpPr>
          <p:cNvPr id="10" name="Textplatzhalter 3">
            <a:extLst>
              <a:ext uri="{FF2B5EF4-FFF2-40B4-BE49-F238E27FC236}">
                <a16:creationId xmlns:a16="http://schemas.microsoft.com/office/drawing/2014/main" id="{6318D65C-D216-4FD0-81E1-BE6FBAB1CAAC}"/>
              </a:ext>
            </a:extLst>
          </p:cNvPr>
          <p:cNvSpPr>
            <a:spLocks noGrp="1"/>
          </p:cNvSpPr>
          <p:nvPr>
            <p:ph type="body" sz="quarter" idx="10" hasCustomPrompt="1"/>
          </p:nvPr>
        </p:nvSpPr>
        <p:spPr>
          <a:xfrm>
            <a:off x="359569" y="85788"/>
            <a:ext cx="8425656" cy="290450"/>
          </a:xfrm>
        </p:spPr>
        <p:txBody>
          <a:bodyPr anchor="ctr">
            <a:normAutofit/>
          </a:bodyPr>
          <a:lstStyle>
            <a:lvl1pPr marL="0" indent="0" algn="l" defTabSz="685800" rtl="0" eaLnBrk="1" latinLnBrk="0" hangingPunct="1">
              <a:spcBef>
                <a:spcPct val="20000"/>
              </a:spcBef>
              <a:spcAft>
                <a:spcPts val="90"/>
              </a:spcAft>
              <a:buClr>
                <a:srgbClr val="00802F"/>
              </a:buClr>
              <a:buSzPct val="120000"/>
              <a:buFont typeface="Wingdings" pitchFamily="2" charset="2"/>
              <a:buNone/>
              <a:defRPr lang="de-DE" sz="1500" kern="1200" baseline="0" dirty="0">
                <a:solidFill>
                  <a:schemeClr val="tx1">
                    <a:lumMod val="65000"/>
                    <a:lumOff val="35000"/>
                  </a:schemeClr>
                </a:solidFill>
                <a:latin typeface="+mj-lt"/>
                <a:ea typeface="+mn-ea"/>
                <a:cs typeface="Arial" pitchFamily="34" charset="0"/>
              </a:defRPr>
            </a:lvl1pPr>
            <a:lvl2pPr marL="198834" indent="0">
              <a:buNone/>
              <a:defRPr/>
            </a:lvl2pPr>
            <a:lvl3pPr marL="404813" indent="0">
              <a:buNone/>
              <a:defRPr/>
            </a:lvl3pPr>
            <a:lvl4pPr marL="603647" indent="0">
              <a:buNone/>
              <a:defRPr/>
            </a:lvl4pPr>
            <a:lvl5pPr marL="809625" indent="0">
              <a:buNone/>
              <a:defRPr/>
            </a:lvl5pPr>
          </a:lstStyle>
          <a:p>
            <a:pPr lvl="0"/>
            <a:r>
              <a:rPr lang="de-DE"/>
              <a:t>Main Title</a:t>
            </a:r>
          </a:p>
        </p:txBody>
      </p:sp>
      <p:sp>
        <p:nvSpPr>
          <p:cNvPr id="12" name="Textplatzhalter 6">
            <a:extLst>
              <a:ext uri="{FF2B5EF4-FFF2-40B4-BE49-F238E27FC236}">
                <a16:creationId xmlns:a16="http://schemas.microsoft.com/office/drawing/2014/main" id="{6A048957-9563-4CBB-9658-4EEC37F56DEA}"/>
              </a:ext>
            </a:extLst>
          </p:cNvPr>
          <p:cNvSpPr>
            <a:spLocks noGrp="1"/>
          </p:cNvSpPr>
          <p:nvPr>
            <p:ph type="body" sz="quarter" idx="15" hasCustomPrompt="1"/>
          </p:nvPr>
        </p:nvSpPr>
        <p:spPr>
          <a:xfrm>
            <a:off x="358775" y="3939381"/>
            <a:ext cx="8425087" cy="540544"/>
          </a:xfrm>
          <a:solidFill>
            <a:schemeClr val="accent2"/>
          </a:solidFill>
        </p:spPr>
        <p:txBody>
          <a:bodyPr lIns="576000" tIns="18000" rIns="18000" bIns="18000" anchor="ctr"/>
          <a:lstStyle>
            <a:lvl1pPr marL="0" indent="0">
              <a:buNone/>
              <a:defRPr/>
            </a:lvl1pPr>
          </a:lstStyle>
          <a:p>
            <a:pPr lvl="0"/>
            <a:r>
              <a:rPr lang="en-US"/>
              <a:t>Punchline</a:t>
            </a:r>
          </a:p>
        </p:txBody>
      </p:sp>
      <p:sp>
        <p:nvSpPr>
          <p:cNvPr id="13" name="Inhaltsplatzhalter 16">
            <a:extLst>
              <a:ext uri="{FF2B5EF4-FFF2-40B4-BE49-F238E27FC236}">
                <a16:creationId xmlns:a16="http://schemas.microsoft.com/office/drawing/2014/main" id="{EE6EFAB4-A25E-40AE-A96E-9D0D5472F14C}"/>
              </a:ext>
            </a:extLst>
          </p:cNvPr>
          <p:cNvSpPr>
            <a:spLocks noGrp="1"/>
          </p:cNvSpPr>
          <p:nvPr>
            <p:ph sz="quarter" idx="17" hasCustomPrompt="1"/>
          </p:nvPr>
        </p:nvSpPr>
        <p:spPr>
          <a:xfrm>
            <a:off x="358776" y="3939381"/>
            <a:ext cx="311018" cy="541083"/>
          </a:xfrm>
          <a:prstGeom prst="homePlate">
            <a:avLst>
              <a:gd name="adj" fmla="val 22774"/>
            </a:avLst>
          </a:prstGeom>
          <a:solidFill>
            <a:srgbClr val="00802F"/>
          </a:solidFill>
          <a:ln>
            <a:noFill/>
            <a:headEnd type="none" w="med" len="med"/>
            <a:tailEnd type="none" w="med" len="med"/>
          </a:ln>
          <a:effectLst/>
        </p:spPr>
        <p:style>
          <a:lnRef idx="1">
            <a:schemeClr val="accent5"/>
          </a:lnRef>
          <a:fillRef idx="2">
            <a:schemeClr val="accent5"/>
          </a:fillRef>
          <a:effectRef idx="1">
            <a:schemeClr val="accent5"/>
          </a:effectRef>
          <a:fontRef idx="minor">
            <a:schemeClr val="dk1"/>
          </a:fontRef>
        </p:style>
        <p:txBody>
          <a:bodyPr vert="vert270" wrap="square" lIns="0" tIns="0" rIns="0" bIns="0" numCol="1" rtlCol="0" anchor="ctr" anchorCtr="0" compatLnSpc="1">
            <a:prstTxWarp prst="textNoShape">
              <a:avLst/>
            </a:prstTxWarp>
          </a:bodyPr>
          <a:lstStyle>
            <a:lvl1pPr marL="0" indent="0" algn="l">
              <a:buFont typeface="Arial" panose="020B0604020202020204" pitchFamily="34" charset="0"/>
              <a:buNone/>
              <a:defRPr lang="de-DE" sz="750" b="0" dirty="0" smtClean="0">
                <a:solidFill>
                  <a:schemeClr val="bg1"/>
                </a:solidFill>
                <a:latin typeface="+mj-lt"/>
                <a:cs typeface="+mn-cs"/>
              </a:defRPr>
            </a:lvl1pPr>
            <a:lvl2pPr>
              <a:defRPr lang="de-DE" sz="1350" dirty="0" smtClean="0">
                <a:solidFill>
                  <a:schemeClr val="dk1"/>
                </a:solidFill>
                <a:latin typeface="+mn-lt"/>
                <a:cs typeface="+mn-cs"/>
              </a:defRPr>
            </a:lvl2pPr>
            <a:lvl3pPr>
              <a:defRPr lang="de-DE" sz="1350" dirty="0" smtClean="0">
                <a:solidFill>
                  <a:schemeClr val="dk1"/>
                </a:solidFill>
                <a:latin typeface="+mn-lt"/>
                <a:cs typeface="+mn-cs"/>
              </a:defRPr>
            </a:lvl3pPr>
            <a:lvl4pPr>
              <a:defRPr lang="de-DE" sz="1350" dirty="0" smtClean="0">
                <a:solidFill>
                  <a:schemeClr val="dk1"/>
                </a:solidFill>
                <a:latin typeface="+mn-lt"/>
                <a:cs typeface="+mn-cs"/>
              </a:defRPr>
            </a:lvl4pPr>
            <a:lvl5pPr>
              <a:defRPr lang="de-DE" sz="1350" dirty="0">
                <a:solidFill>
                  <a:schemeClr val="dk1"/>
                </a:solidFill>
                <a:latin typeface="+mn-lt"/>
                <a:cs typeface="+mn-cs"/>
              </a:defRPr>
            </a:lvl5pPr>
          </a:lstStyle>
          <a:p>
            <a:pPr marL="0" lvl="0" algn="ctr" defTabSz="589360" eaLnBrk="0" fontAlgn="base" hangingPunct="0">
              <a:spcBef>
                <a:spcPct val="0"/>
              </a:spcBef>
              <a:spcAft>
                <a:spcPct val="0"/>
              </a:spcAft>
            </a:pPr>
            <a:r>
              <a:rPr lang="de-DE"/>
              <a:t>Title</a:t>
            </a:r>
          </a:p>
        </p:txBody>
      </p:sp>
    </p:spTree>
    <p:extLst>
      <p:ext uri="{BB962C8B-B14F-4D97-AF65-F5344CB8AC3E}">
        <p14:creationId xmlns:p14="http://schemas.microsoft.com/office/powerpoint/2010/main" val="379994324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p:cSld name="Bild Vollfläche">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FC11C186-C392-4982-A2C0-7824EE98FA4F}"/>
              </a:ext>
            </a:extLst>
          </p:cNvPr>
          <p:cNvSpPr>
            <a:spLocks noGrp="1"/>
          </p:cNvSpPr>
          <p:nvPr>
            <p:ph type="pic" sz="quarter" idx="10" hasCustomPrompt="1"/>
          </p:nvPr>
        </p:nvSpPr>
        <p:spPr>
          <a:xfrm>
            <a:off x="0" y="0"/>
            <a:ext cx="9144000" cy="5143500"/>
          </a:xfrm>
        </p:spPr>
        <p:txBody>
          <a:bodyPr anchor="ctr"/>
          <a:lstStyle>
            <a:lvl1pPr algn="ctr">
              <a:defRPr/>
            </a:lvl1pPr>
          </a:lstStyle>
          <a:p>
            <a:r>
              <a:rPr lang="en-US" noProof="0"/>
              <a:t>(click to add a picture)</a:t>
            </a:r>
          </a:p>
        </p:txBody>
      </p:sp>
    </p:spTree>
    <p:extLst>
      <p:ext uri="{BB962C8B-B14F-4D97-AF65-F5344CB8AC3E}">
        <p14:creationId xmlns:p14="http://schemas.microsoft.com/office/powerpoint/2010/main" val="348933411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Zitat schwarze Schrift">
    <p:bg>
      <p:bgPr>
        <a:solidFill>
          <a:schemeClr val="accent2"/>
        </a:solid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E95F94A4-74DF-4FC6-AF8D-8F883B56E718}"/>
              </a:ext>
            </a:extLst>
          </p:cNvPr>
          <p:cNvSpPr>
            <a:spLocks noGrp="1"/>
          </p:cNvSpPr>
          <p:nvPr>
            <p:ph type="body" sz="quarter" idx="10" hasCustomPrompt="1"/>
          </p:nvPr>
        </p:nvSpPr>
        <p:spPr>
          <a:xfrm>
            <a:off x="828000" y="735013"/>
            <a:ext cx="7957225" cy="2525712"/>
          </a:xfrm>
        </p:spPr>
        <p:txBody>
          <a:bodyPr anchor="b">
            <a:normAutofit/>
          </a:bodyPr>
          <a:lstStyle>
            <a:lvl1pPr marL="0">
              <a:lnSpc>
                <a:spcPct val="110000"/>
              </a:lnSpc>
              <a:buFontTx/>
              <a:buNone/>
              <a:defRPr sz="5000">
                <a:solidFill>
                  <a:schemeClr val="tx1"/>
                </a:solidFill>
                <a:latin typeface="Gill Sans Nova Light" panose="020B0302020104020203" pitchFamily="34" charset="0"/>
              </a:defRPr>
            </a:lvl1pPr>
            <a:lvl2pPr marL="0" indent="0">
              <a:lnSpc>
                <a:spcPts val="5200"/>
              </a:lnSpc>
              <a:buFontTx/>
              <a:buNone/>
              <a:defRPr sz="5000">
                <a:solidFill>
                  <a:schemeClr val="tx1"/>
                </a:solidFill>
                <a:latin typeface="Gill Alt One MT Light" panose="020B0302020104020203" pitchFamily="34" charset="0"/>
              </a:defRPr>
            </a:lvl2pPr>
            <a:lvl3pPr marL="0" indent="0">
              <a:lnSpc>
                <a:spcPts val="5200"/>
              </a:lnSpc>
              <a:buFontTx/>
              <a:buNone/>
              <a:defRPr sz="5000">
                <a:solidFill>
                  <a:schemeClr val="tx1"/>
                </a:solidFill>
                <a:latin typeface="Gill Alt One MT Light" panose="020B0302020104020203" pitchFamily="34" charset="0"/>
              </a:defRPr>
            </a:lvl3pPr>
            <a:lvl4pPr marL="0" indent="0">
              <a:lnSpc>
                <a:spcPts val="5200"/>
              </a:lnSpc>
              <a:buFontTx/>
              <a:buNone/>
              <a:defRPr sz="5000">
                <a:solidFill>
                  <a:schemeClr val="tx1"/>
                </a:solidFill>
                <a:latin typeface="Gill Alt One MT Light" panose="020B0302020104020203" pitchFamily="34" charset="0"/>
              </a:defRPr>
            </a:lvl4pPr>
            <a:lvl5pPr marL="0">
              <a:lnSpc>
                <a:spcPts val="5200"/>
              </a:lnSpc>
              <a:buFontTx/>
              <a:buNone/>
              <a:defRPr sz="5000">
                <a:solidFill>
                  <a:schemeClr val="tx1"/>
                </a:solidFill>
                <a:latin typeface="Gill Alt One MT Light" panose="020B0302020104020203" pitchFamily="34" charset="0"/>
              </a:defRPr>
            </a:lvl5pPr>
          </a:lstStyle>
          <a:p>
            <a:pPr lvl="0"/>
            <a:r>
              <a:rPr lang="en-US" noProof="0"/>
              <a:t>Placeholder for a Title</a:t>
            </a:r>
          </a:p>
        </p:txBody>
      </p:sp>
      <p:sp>
        <p:nvSpPr>
          <p:cNvPr id="9" name="Text Placeholder 8">
            <a:extLst>
              <a:ext uri="{FF2B5EF4-FFF2-40B4-BE49-F238E27FC236}">
                <a16:creationId xmlns:a16="http://schemas.microsoft.com/office/drawing/2014/main" id="{ED8D12DF-4F43-44AF-B5F9-5E632D8CD53D}"/>
              </a:ext>
            </a:extLst>
          </p:cNvPr>
          <p:cNvSpPr>
            <a:spLocks noGrp="1"/>
          </p:cNvSpPr>
          <p:nvPr>
            <p:ph type="body" sz="quarter" idx="11" hasCustomPrompt="1"/>
          </p:nvPr>
        </p:nvSpPr>
        <p:spPr>
          <a:xfrm>
            <a:off x="827999" y="3548063"/>
            <a:ext cx="5741765" cy="931862"/>
          </a:xfrm>
        </p:spPr>
        <p:txBody>
          <a:bodyPr>
            <a:noAutofit/>
          </a:bodyPr>
          <a:lstStyle>
            <a:lvl1pPr marL="0" indent="0">
              <a:buFont typeface="Arial" panose="020B0604020202020204" pitchFamily="34" charset="0"/>
              <a:buNone/>
              <a:defRPr sz="1800"/>
            </a:lvl1pPr>
            <a:lvl2pPr marL="0" indent="0">
              <a:buNone/>
              <a:defRPr sz="1800"/>
            </a:lvl2pPr>
            <a:lvl3pPr marL="0" indent="0">
              <a:buNone/>
              <a:defRPr sz="1800"/>
            </a:lvl3pPr>
            <a:lvl4pPr marL="0" indent="0">
              <a:buNone/>
              <a:defRPr sz="1800"/>
            </a:lvl4pPr>
            <a:lvl5pPr marL="0" indent="0">
              <a:buFont typeface="Arial" panose="020B0604020202020204" pitchFamily="34" charset="0"/>
              <a:buNone/>
              <a:defRPr sz="1800"/>
            </a:lvl5pPr>
          </a:lstStyle>
          <a:p>
            <a:pPr lvl="0"/>
            <a:r>
              <a:rPr lang="en-US" noProof="0"/>
              <a:t>Placeholder for a sub-title </a:t>
            </a:r>
          </a:p>
        </p:txBody>
      </p:sp>
    </p:spTree>
    <p:extLst>
      <p:ext uri="{BB962C8B-B14F-4D97-AF65-F5344CB8AC3E}">
        <p14:creationId xmlns:p14="http://schemas.microsoft.com/office/powerpoint/2010/main" val="110412046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Zitat weisse Schrift">
    <p:bg>
      <p:bgPr>
        <a:solidFill>
          <a:schemeClr val="accent3"/>
        </a:solidFill>
        <a:effectLst/>
      </p:bgPr>
    </p:bg>
    <p:spTree>
      <p:nvGrpSpPr>
        <p:cNvPr id="1" name=""/>
        <p:cNvGrpSpPr/>
        <p:nvPr/>
      </p:nvGrpSpPr>
      <p:grpSpPr>
        <a:xfrm>
          <a:off x="0" y="0"/>
          <a:ext cx="0" cy="0"/>
          <a:chOff x="0" y="0"/>
          <a:chExt cx="0" cy="0"/>
        </a:xfrm>
      </p:grpSpPr>
      <p:sp>
        <p:nvSpPr>
          <p:cNvPr id="4" name="Text Placeholder 6">
            <a:extLst>
              <a:ext uri="{FF2B5EF4-FFF2-40B4-BE49-F238E27FC236}">
                <a16:creationId xmlns:a16="http://schemas.microsoft.com/office/drawing/2014/main" id="{E48C5A9E-D3FC-4F7A-895D-E35078A993C5}"/>
              </a:ext>
            </a:extLst>
          </p:cNvPr>
          <p:cNvSpPr>
            <a:spLocks noGrp="1"/>
          </p:cNvSpPr>
          <p:nvPr>
            <p:ph type="body" sz="quarter" idx="10" hasCustomPrompt="1"/>
          </p:nvPr>
        </p:nvSpPr>
        <p:spPr>
          <a:xfrm>
            <a:off x="828000" y="735013"/>
            <a:ext cx="7957225" cy="2525712"/>
          </a:xfrm>
        </p:spPr>
        <p:txBody>
          <a:bodyPr anchor="b">
            <a:normAutofit/>
          </a:bodyPr>
          <a:lstStyle>
            <a:lvl1pPr marL="0">
              <a:lnSpc>
                <a:spcPct val="110000"/>
              </a:lnSpc>
              <a:buFontTx/>
              <a:buNone/>
              <a:defRPr sz="5000">
                <a:solidFill>
                  <a:schemeClr val="tx1"/>
                </a:solidFill>
                <a:latin typeface="Gill Sans Nova Light" panose="020B0302020104020203" pitchFamily="34" charset="0"/>
              </a:defRPr>
            </a:lvl1pPr>
            <a:lvl2pPr marL="0" indent="0">
              <a:lnSpc>
                <a:spcPts val="5200"/>
              </a:lnSpc>
              <a:buFontTx/>
              <a:buNone/>
              <a:defRPr sz="5000">
                <a:solidFill>
                  <a:schemeClr val="tx1"/>
                </a:solidFill>
                <a:latin typeface="Gill Alt One MT Light" panose="020B0302020104020203" pitchFamily="34" charset="0"/>
              </a:defRPr>
            </a:lvl2pPr>
            <a:lvl3pPr marL="0" indent="0">
              <a:lnSpc>
                <a:spcPts val="5200"/>
              </a:lnSpc>
              <a:buFontTx/>
              <a:buNone/>
              <a:defRPr sz="5000">
                <a:solidFill>
                  <a:schemeClr val="tx1"/>
                </a:solidFill>
                <a:latin typeface="Gill Alt One MT Light" panose="020B0302020104020203" pitchFamily="34" charset="0"/>
              </a:defRPr>
            </a:lvl3pPr>
            <a:lvl4pPr marL="0" indent="0">
              <a:lnSpc>
                <a:spcPts val="5200"/>
              </a:lnSpc>
              <a:buFontTx/>
              <a:buNone/>
              <a:defRPr sz="5000">
                <a:solidFill>
                  <a:schemeClr val="tx1"/>
                </a:solidFill>
                <a:latin typeface="Gill Alt One MT Light" panose="020B0302020104020203" pitchFamily="34" charset="0"/>
              </a:defRPr>
            </a:lvl4pPr>
            <a:lvl5pPr marL="0">
              <a:lnSpc>
                <a:spcPts val="5200"/>
              </a:lnSpc>
              <a:buFontTx/>
              <a:buNone/>
              <a:defRPr sz="5000">
                <a:solidFill>
                  <a:schemeClr val="tx1"/>
                </a:solidFill>
                <a:latin typeface="Gill Alt One MT Light" panose="020B0302020104020203" pitchFamily="34" charset="0"/>
              </a:defRPr>
            </a:lvl5pPr>
          </a:lstStyle>
          <a:p>
            <a:pPr lvl="0"/>
            <a:r>
              <a:rPr lang="en-US" noProof="0"/>
              <a:t>Placeholder for a Title</a:t>
            </a:r>
          </a:p>
        </p:txBody>
      </p:sp>
      <p:sp>
        <p:nvSpPr>
          <p:cNvPr id="5" name="Text Placeholder 8">
            <a:extLst>
              <a:ext uri="{FF2B5EF4-FFF2-40B4-BE49-F238E27FC236}">
                <a16:creationId xmlns:a16="http://schemas.microsoft.com/office/drawing/2014/main" id="{E333CEB4-EDBA-436D-9394-E4DEFD39C827}"/>
              </a:ext>
            </a:extLst>
          </p:cNvPr>
          <p:cNvSpPr>
            <a:spLocks noGrp="1"/>
          </p:cNvSpPr>
          <p:nvPr>
            <p:ph type="body" sz="quarter" idx="11" hasCustomPrompt="1"/>
          </p:nvPr>
        </p:nvSpPr>
        <p:spPr>
          <a:xfrm>
            <a:off x="827999" y="3548063"/>
            <a:ext cx="5741765" cy="931862"/>
          </a:xfrm>
        </p:spPr>
        <p:txBody>
          <a:bodyPr>
            <a:noAutofit/>
          </a:bodyPr>
          <a:lstStyle>
            <a:lvl1pPr marL="0" indent="0">
              <a:buFont typeface="Arial" panose="020B0604020202020204" pitchFamily="34" charset="0"/>
              <a:buNone/>
              <a:defRPr sz="1800"/>
            </a:lvl1pPr>
            <a:lvl2pPr marL="0" indent="0">
              <a:buNone/>
              <a:defRPr sz="1800"/>
            </a:lvl2pPr>
            <a:lvl3pPr marL="0" indent="0">
              <a:buNone/>
              <a:defRPr sz="1800"/>
            </a:lvl3pPr>
            <a:lvl4pPr marL="0" indent="0">
              <a:buNone/>
              <a:defRPr sz="1800"/>
            </a:lvl4pPr>
            <a:lvl5pPr marL="0" indent="0">
              <a:buFont typeface="Arial" panose="020B0604020202020204" pitchFamily="34" charset="0"/>
              <a:buNone/>
              <a:defRPr sz="1800"/>
            </a:lvl5pPr>
          </a:lstStyle>
          <a:p>
            <a:pPr lvl="0"/>
            <a:r>
              <a:rPr lang="en-US" noProof="0"/>
              <a:t>Placeholder for a sub-title </a:t>
            </a:r>
          </a:p>
        </p:txBody>
      </p:sp>
    </p:spTree>
    <p:extLst>
      <p:ext uri="{BB962C8B-B14F-4D97-AF65-F5344CB8AC3E}">
        <p14:creationId xmlns:p14="http://schemas.microsoft.com/office/powerpoint/2010/main" val="381885183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Statement 1">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D1F60-1436-43F1-AAD9-4C2415299607}"/>
              </a:ext>
            </a:extLst>
          </p:cNvPr>
          <p:cNvSpPr>
            <a:spLocks noGrp="1"/>
          </p:cNvSpPr>
          <p:nvPr>
            <p:ph type="title" hasCustomPrompt="1"/>
          </p:nvPr>
        </p:nvSpPr>
        <p:spPr>
          <a:xfrm>
            <a:off x="828000" y="735013"/>
            <a:ext cx="5148000" cy="3728674"/>
          </a:xfrm>
        </p:spPr>
        <p:txBody>
          <a:bodyPr>
            <a:normAutofit/>
          </a:bodyPr>
          <a:lstStyle>
            <a:lvl1pPr>
              <a:lnSpc>
                <a:spcPct val="90000"/>
              </a:lnSpc>
              <a:defRPr sz="7900">
                <a:solidFill>
                  <a:schemeClr val="bg2"/>
                </a:solidFill>
                <a:latin typeface="Gill Sans Nova Light" panose="020B0302020104020203" pitchFamily="34" charset="0"/>
              </a:defRPr>
            </a:lvl1pPr>
          </a:lstStyle>
          <a:p>
            <a:r>
              <a:rPr lang="en-US" noProof="0"/>
              <a:t>Placeholder for a Title</a:t>
            </a:r>
          </a:p>
        </p:txBody>
      </p:sp>
      <p:sp>
        <p:nvSpPr>
          <p:cNvPr id="4" name="Inhaltsplatzhalter 3">
            <a:extLst>
              <a:ext uri="{FF2B5EF4-FFF2-40B4-BE49-F238E27FC236}">
                <a16:creationId xmlns:a16="http://schemas.microsoft.com/office/drawing/2014/main" id="{DE199CDC-B569-4BBB-9A2F-680DDE6121E0}"/>
              </a:ext>
            </a:extLst>
          </p:cNvPr>
          <p:cNvSpPr>
            <a:spLocks noGrp="1"/>
          </p:cNvSpPr>
          <p:nvPr>
            <p:ph sz="quarter" idx="11" hasCustomPrompt="1"/>
          </p:nvPr>
        </p:nvSpPr>
        <p:spPr>
          <a:xfrm>
            <a:off x="6624638" y="735013"/>
            <a:ext cx="2160587" cy="2160587"/>
          </a:xfrm>
        </p:spPr>
        <p:txBody>
          <a:bodyPr/>
          <a:lstStyle>
            <a:lvl1pPr algn="ctr">
              <a:defRPr>
                <a:solidFill>
                  <a:schemeClr val="bg1"/>
                </a:solidFill>
              </a:defRPr>
            </a:lvl1pPr>
          </a:lstStyle>
          <a:p>
            <a:pPr lvl="0"/>
            <a:r>
              <a:rPr lang="de-DE"/>
              <a:t>(</a:t>
            </a:r>
            <a:r>
              <a:rPr lang="de-DE" err="1"/>
              <a:t>click</a:t>
            </a:r>
            <a:r>
              <a:rPr lang="de-DE"/>
              <a:t> on </a:t>
            </a:r>
            <a:r>
              <a:rPr lang="de-DE" err="1"/>
              <a:t>the</a:t>
            </a:r>
            <a:r>
              <a:rPr lang="de-DE"/>
              <a:t> </a:t>
            </a:r>
            <a:r>
              <a:rPr lang="de-DE" err="1"/>
              <a:t>content</a:t>
            </a:r>
            <a:r>
              <a:rPr lang="de-DE"/>
              <a:t> type </a:t>
            </a:r>
            <a:r>
              <a:rPr lang="de-DE" err="1"/>
              <a:t>you</a:t>
            </a:r>
            <a:r>
              <a:rPr lang="de-DE"/>
              <a:t> </a:t>
            </a:r>
            <a:r>
              <a:rPr lang="de-DE" err="1"/>
              <a:t>wish</a:t>
            </a:r>
            <a:r>
              <a:rPr lang="de-DE"/>
              <a:t> </a:t>
            </a:r>
            <a:r>
              <a:rPr lang="de-DE" err="1"/>
              <a:t>to</a:t>
            </a:r>
            <a:r>
              <a:rPr lang="de-DE"/>
              <a:t> </a:t>
            </a:r>
            <a:r>
              <a:rPr lang="de-DE" err="1"/>
              <a:t>insert</a:t>
            </a:r>
            <a:r>
              <a:rPr lang="de-DE"/>
              <a:t>, </a:t>
            </a:r>
            <a:r>
              <a:rPr lang="de-DE" err="1"/>
              <a:t>here</a:t>
            </a:r>
            <a:r>
              <a:rPr lang="de-DE"/>
              <a:t>: </a:t>
            </a:r>
            <a:r>
              <a:rPr lang="de-DE" err="1"/>
              <a:t>icons</a:t>
            </a:r>
            <a:r>
              <a:rPr lang="de-DE"/>
              <a:t>)</a:t>
            </a:r>
          </a:p>
        </p:txBody>
      </p:sp>
    </p:spTree>
    <p:extLst>
      <p:ext uri="{BB962C8B-B14F-4D97-AF65-F5344CB8AC3E}">
        <p14:creationId xmlns:p14="http://schemas.microsoft.com/office/powerpoint/2010/main" val="3855854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p:cSld name="Statement 2">
    <p:bg>
      <p:bgPr>
        <a:solidFill>
          <a:schemeClr val="accent2"/>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56F08FA-3E26-4DE6-8960-EF5638923CCD}"/>
              </a:ext>
            </a:extLst>
          </p:cNvPr>
          <p:cNvSpPr>
            <a:spLocks noGrp="1"/>
          </p:cNvSpPr>
          <p:nvPr>
            <p:ph type="title" hasCustomPrompt="1"/>
          </p:nvPr>
        </p:nvSpPr>
        <p:spPr>
          <a:xfrm>
            <a:off x="828000" y="735013"/>
            <a:ext cx="5148000" cy="3728674"/>
          </a:xfrm>
        </p:spPr>
        <p:txBody>
          <a:bodyPr>
            <a:normAutofit/>
          </a:bodyPr>
          <a:lstStyle>
            <a:lvl1pPr>
              <a:lnSpc>
                <a:spcPct val="90000"/>
              </a:lnSpc>
              <a:defRPr sz="7900">
                <a:solidFill>
                  <a:schemeClr val="tx1"/>
                </a:solidFill>
                <a:latin typeface="Gill Sans Nova Light" panose="020B0302020104020203" pitchFamily="34" charset="0"/>
              </a:defRPr>
            </a:lvl1pPr>
          </a:lstStyle>
          <a:p>
            <a:r>
              <a:rPr lang="en-US" noProof="0"/>
              <a:t>Placeholder for a Title</a:t>
            </a:r>
          </a:p>
        </p:txBody>
      </p:sp>
      <p:sp>
        <p:nvSpPr>
          <p:cNvPr id="6" name="Inhaltsplatzhalter 3">
            <a:extLst>
              <a:ext uri="{FF2B5EF4-FFF2-40B4-BE49-F238E27FC236}">
                <a16:creationId xmlns:a16="http://schemas.microsoft.com/office/drawing/2014/main" id="{99DA47FD-9D2D-476D-A2A9-1C05F2E33B68}"/>
              </a:ext>
            </a:extLst>
          </p:cNvPr>
          <p:cNvSpPr>
            <a:spLocks noGrp="1"/>
          </p:cNvSpPr>
          <p:nvPr>
            <p:ph sz="quarter" idx="11" hasCustomPrompt="1"/>
          </p:nvPr>
        </p:nvSpPr>
        <p:spPr>
          <a:xfrm>
            <a:off x="6624638" y="735013"/>
            <a:ext cx="2160587" cy="2160587"/>
          </a:xfrm>
        </p:spPr>
        <p:txBody>
          <a:bodyPr/>
          <a:lstStyle>
            <a:lvl1pPr algn="ctr">
              <a:defRPr>
                <a:solidFill>
                  <a:schemeClr val="tx1"/>
                </a:solidFill>
              </a:defRPr>
            </a:lvl1pPr>
          </a:lstStyle>
          <a:p>
            <a:pPr lvl="0"/>
            <a:r>
              <a:rPr lang="de-DE"/>
              <a:t>(</a:t>
            </a:r>
            <a:r>
              <a:rPr lang="de-DE" err="1"/>
              <a:t>click</a:t>
            </a:r>
            <a:r>
              <a:rPr lang="de-DE"/>
              <a:t> on </a:t>
            </a:r>
            <a:r>
              <a:rPr lang="de-DE" err="1"/>
              <a:t>the</a:t>
            </a:r>
            <a:r>
              <a:rPr lang="de-DE"/>
              <a:t> </a:t>
            </a:r>
            <a:r>
              <a:rPr lang="de-DE" err="1"/>
              <a:t>content</a:t>
            </a:r>
            <a:r>
              <a:rPr lang="de-DE"/>
              <a:t> type </a:t>
            </a:r>
            <a:r>
              <a:rPr lang="de-DE" err="1"/>
              <a:t>you</a:t>
            </a:r>
            <a:r>
              <a:rPr lang="de-DE"/>
              <a:t> </a:t>
            </a:r>
            <a:r>
              <a:rPr lang="de-DE" err="1"/>
              <a:t>wish</a:t>
            </a:r>
            <a:r>
              <a:rPr lang="de-DE"/>
              <a:t> </a:t>
            </a:r>
            <a:r>
              <a:rPr lang="de-DE" err="1"/>
              <a:t>to</a:t>
            </a:r>
            <a:r>
              <a:rPr lang="de-DE"/>
              <a:t> </a:t>
            </a:r>
            <a:r>
              <a:rPr lang="de-DE" err="1"/>
              <a:t>insert</a:t>
            </a:r>
            <a:r>
              <a:rPr lang="de-DE"/>
              <a:t>, </a:t>
            </a:r>
            <a:r>
              <a:rPr lang="de-DE" err="1"/>
              <a:t>here</a:t>
            </a:r>
            <a:r>
              <a:rPr lang="de-DE"/>
              <a:t>: </a:t>
            </a:r>
            <a:r>
              <a:rPr lang="de-DE" err="1"/>
              <a:t>icons</a:t>
            </a:r>
            <a:r>
              <a:rPr lang="de-DE"/>
              <a:t>)</a:t>
            </a:r>
          </a:p>
        </p:txBody>
      </p:sp>
    </p:spTree>
    <p:extLst>
      <p:ext uri="{BB962C8B-B14F-4D97-AF65-F5344CB8AC3E}">
        <p14:creationId xmlns:p14="http://schemas.microsoft.com/office/powerpoint/2010/main" val="390249403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p:cSld name="Le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7AEF01-8430-4429-BC41-FFA4FCB67CC9}"/>
              </a:ext>
            </a:extLst>
          </p:cNvPr>
          <p:cNvSpPr>
            <a:spLocks noGrp="1"/>
          </p:cNvSpPr>
          <p:nvPr>
            <p:ph type="title" hasCustomPrompt="1"/>
          </p:nvPr>
        </p:nvSpPr>
        <p:spPr>
          <a:xfrm>
            <a:off x="828000" y="735013"/>
            <a:ext cx="5148000" cy="3728674"/>
          </a:xfrm>
        </p:spPr>
        <p:txBody>
          <a:bodyPr>
            <a:normAutofit/>
          </a:bodyPr>
          <a:lstStyle>
            <a:lvl1pPr>
              <a:lnSpc>
                <a:spcPct val="90000"/>
              </a:lnSpc>
              <a:defRPr sz="7900">
                <a:solidFill>
                  <a:schemeClr val="tx1"/>
                </a:solidFill>
                <a:latin typeface="Gill Sans Nova Light" panose="020B0302020104020203" pitchFamily="34" charset="0"/>
              </a:defRPr>
            </a:lvl1pPr>
          </a:lstStyle>
          <a:p>
            <a:r>
              <a:rPr lang="en-US" noProof="0"/>
              <a:t>Placeholder for a Title</a:t>
            </a:r>
          </a:p>
        </p:txBody>
      </p:sp>
      <p:sp>
        <p:nvSpPr>
          <p:cNvPr id="3" name="Inhaltsplatzhalter 3">
            <a:extLst>
              <a:ext uri="{FF2B5EF4-FFF2-40B4-BE49-F238E27FC236}">
                <a16:creationId xmlns:a16="http://schemas.microsoft.com/office/drawing/2014/main" id="{60883619-1961-463F-AD3D-4B226F4EB13D}"/>
              </a:ext>
            </a:extLst>
          </p:cNvPr>
          <p:cNvSpPr>
            <a:spLocks noGrp="1"/>
          </p:cNvSpPr>
          <p:nvPr>
            <p:ph sz="quarter" idx="11" hasCustomPrompt="1"/>
          </p:nvPr>
        </p:nvSpPr>
        <p:spPr>
          <a:xfrm>
            <a:off x="6624638" y="735013"/>
            <a:ext cx="2160587" cy="2160587"/>
          </a:xfrm>
        </p:spPr>
        <p:txBody>
          <a:bodyPr/>
          <a:lstStyle>
            <a:lvl1pPr algn="ctr">
              <a:defRPr>
                <a:solidFill>
                  <a:schemeClr val="tx1"/>
                </a:solidFill>
              </a:defRPr>
            </a:lvl1pPr>
          </a:lstStyle>
          <a:p>
            <a:pPr lvl="0"/>
            <a:r>
              <a:rPr lang="de-DE"/>
              <a:t>(</a:t>
            </a:r>
            <a:r>
              <a:rPr lang="de-DE" err="1"/>
              <a:t>click</a:t>
            </a:r>
            <a:r>
              <a:rPr lang="de-DE"/>
              <a:t> on </a:t>
            </a:r>
            <a:r>
              <a:rPr lang="de-DE" err="1"/>
              <a:t>the</a:t>
            </a:r>
            <a:r>
              <a:rPr lang="de-DE"/>
              <a:t> </a:t>
            </a:r>
            <a:r>
              <a:rPr lang="de-DE" err="1"/>
              <a:t>content</a:t>
            </a:r>
            <a:r>
              <a:rPr lang="de-DE"/>
              <a:t> type </a:t>
            </a:r>
            <a:r>
              <a:rPr lang="de-DE" err="1"/>
              <a:t>you</a:t>
            </a:r>
            <a:r>
              <a:rPr lang="de-DE"/>
              <a:t> </a:t>
            </a:r>
            <a:r>
              <a:rPr lang="de-DE" err="1"/>
              <a:t>wish</a:t>
            </a:r>
            <a:r>
              <a:rPr lang="de-DE"/>
              <a:t> </a:t>
            </a:r>
            <a:r>
              <a:rPr lang="de-DE" err="1"/>
              <a:t>to</a:t>
            </a:r>
            <a:r>
              <a:rPr lang="de-DE"/>
              <a:t> </a:t>
            </a:r>
            <a:r>
              <a:rPr lang="de-DE" err="1"/>
              <a:t>insert</a:t>
            </a:r>
            <a:r>
              <a:rPr lang="de-DE"/>
              <a:t>, </a:t>
            </a:r>
            <a:r>
              <a:rPr lang="de-DE" err="1"/>
              <a:t>here</a:t>
            </a:r>
            <a:r>
              <a:rPr lang="de-DE"/>
              <a:t>: </a:t>
            </a:r>
            <a:r>
              <a:rPr lang="de-DE" err="1"/>
              <a:t>icons</a:t>
            </a:r>
            <a:r>
              <a:rPr lang="de-DE"/>
              <a:t>)</a:t>
            </a:r>
          </a:p>
        </p:txBody>
      </p:sp>
    </p:spTree>
    <p:extLst>
      <p:ext uri="{BB962C8B-B14F-4D97-AF65-F5344CB8AC3E}">
        <p14:creationId xmlns:p14="http://schemas.microsoft.com/office/powerpoint/2010/main" val="357002187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p:cSld name="D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981B0-6792-4738-ACB8-050730738F15}"/>
              </a:ext>
            </a:extLst>
          </p:cNvPr>
          <p:cNvSpPr>
            <a:spLocks noGrp="1"/>
          </p:cNvSpPr>
          <p:nvPr>
            <p:ph type="title"/>
          </p:nvPr>
        </p:nvSpPr>
        <p:spPr>
          <a:xfrm>
            <a:off x="828000" y="1044000"/>
            <a:ext cx="7957225" cy="685801"/>
          </a:xfrm>
        </p:spPr>
        <p:txBody>
          <a:bodyPr/>
          <a:lstStyle>
            <a:lvl1pPr>
              <a:lnSpc>
                <a:spcPts val="5200"/>
              </a:lnSpc>
              <a:defRPr sz="5000">
                <a:latin typeface="Gill Sans Nova Light" panose="020B0302020104020203" pitchFamily="34" charset="0"/>
              </a:defRPr>
            </a:lvl1pPr>
          </a:lstStyle>
          <a:p>
            <a:r>
              <a:rPr lang="de-DE"/>
              <a:t>Mastertitelformat bearbeiten</a:t>
            </a:r>
            <a:endParaRPr lang="en-GB"/>
          </a:p>
        </p:txBody>
      </p:sp>
      <p:sp>
        <p:nvSpPr>
          <p:cNvPr id="7" name="Text Placeholder 6">
            <a:extLst>
              <a:ext uri="{FF2B5EF4-FFF2-40B4-BE49-F238E27FC236}">
                <a16:creationId xmlns:a16="http://schemas.microsoft.com/office/drawing/2014/main" id="{D87D0F6F-53A1-4152-9807-5EC1BBC8849C}"/>
              </a:ext>
            </a:extLst>
          </p:cNvPr>
          <p:cNvSpPr>
            <a:spLocks noGrp="1"/>
          </p:cNvSpPr>
          <p:nvPr>
            <p:ph type="body" sz="quarter" idx="13"/>
          </p:nvPr>
        </p:nvSpPr>
        <p:spPr>
          <a:xfrm>
            <a:off x="828000" y="2626419"/>
            <a:ext cx="1908000" cy="862219"/>
          </a:xfrm>
        </p:spPr>
        <p:txBody>
          <a:bodyPr>
            <a:noAutofit/>
          </a:bodyPr>
          <a:lstStyle>
            <a:lvl1pPr marL="0" indent="0">
              <a:lnSpc>
                <a:spcPts val="1400"/>
              </a:lnSpc>
              <a:buFont typeface="Arial" panose="020B0604020202020204" pitchFamily="34" charset="0"/>
              <a:buNone/>
              <a:defRPr sz="1000"/>
            </a:lvl1pPr>
            <a:lvl2pPr marL="0" indent="0">
              <a:lnSpc>
                <a:spcPts val="1400"/>
              </a:lnSpc>
              <a:buNone/>
              <a:defRPr sz="1000"/>
            </a:lvl2pPr>
            <a:lvl3pPr marL="0" indent="0">
              <a:lnSpc>
                <a:spcPts val="1400"/>
              </a:lnSpc>
              <a:buNone/>
              <a:defRPr sz="1000"/>
            </a:lvl3pPr>
            <a:lvl4pPr marL="0" indent="0">
              <a:lnSpc>
                <a:spcPts val="1400"/>
              </a:lnSpc>
              <a:buNone/>
              <a:defRPr sz="1000"/>
            </a:lvl4pPr>
            <a:lvl5pPr marL="0" indent="0">
              <a:lnSpc>
                <a:spcPts val="1400"/>
              </a:lnSpc>
              <a:buFont typeface="Arial" panose="020B0604020202020204" pitchFamily="34" charset="0"/>
              <a:buNone/>
              <a:defRPr sz="1000"/>
            </a:lvl5pPr>
          </a:lstStyle>
          <a:p>
            <a:pPr lvl="0"/>
            <a:r>
              <a:rPr lang="de-DE"/>
              <a:t>Mastertextformat bearbeiten</a:t>
            </a:r>
          </a:p>
        </p:txBody>
      </p:sp>
      <p:sp>
        <p:nvSpPr>
          <p:cNvPr id="8" name="Text Placeholder 6">
            <a:extLst>
              <a:ext uri="{FF2B5EF4-FFF2-40B4-BE49-F238E27FC236}">
                <a16:creationId xmlns:a16="http://schemas.microsoft.com/office/drawing/2014/main" id="{7824BC02-7B0E-4C56-B49A-5A28F9E62BE1}"/>
              </a:ext>
            </a:extLst>
          </p:cNvPr>
          <p:cNvSpPr>
            <a:spLocks noGrp="1"/>
          </p:cNvSpPr>
          <p:nvPr>
            <p:ph type="body" sz="quarter" idx="14"/>
          </p:nvPr>
        </p:nvSpPr>
        <p:spPr>
          <a:xfrm>
            <a:off x="828000" y="2090947"/>
            <a:ext cx="1908000" cy="504411"/>
          </a:xfrm>
        </p:spPr>
        <p:txBody>
          <a:bodyPr anchor="b">
            <a:noAutofit/>
          </a:bodyPr>
          <a:lstStyle>
            <a:lvl1pPr marL="0" indent="0">
              <a:lnSpc>
                <a:spcPts val="1400"/>
              </a:lnSpc>
              <a:buFont typeface="Arial" panose="020B0604020202020204" pitchFamily="34" charset="0"/>
              <a:buNone/>
              <a:defRPr sz="1400"/>
            </a:lvl1pPr>
            <a:lvl2pPr marL="0" indent="0">
              <a:lnSpc>
                <a:spcPts val="1400"/>
              </a:lnSpc>
              <a:buNone/>
              <a:defRPr sz="1000"/>
            </a:lvl2pPr>
            <a:lvl3pPr marL="0" indent="0">
              <a:lnSpc>
                <a:spcPts val="1400"/>
              </a:lnSpc>
              <a:buNone/>
              <a:defRPr sz="1000"/>
            </a:lvl3pPr>
            <a:lvl4pPr marL="0" indent="0">
              <a:lnSpc>
                <a:spcPts val="1400"/>
              </a:lnSpc>
              <a:buNone/>
              <a:defRPr sz="1000"/>
            </a:lvl4pPr>
            <a:lvl5pPr marL="0" indent="0">
              <a:lnSpc>
                <a:spcPts val="1400"/>
              </a:lnSpc>
              <a:buFont typeface="Arial" panose="020B0604020202020204" pitchFamily="34" charset="0"/>
              <a:buNone/>
              <a:defRPr sz="1000"/>
            </a:lvl5pPr>
          </a:lstStyle>
          <a:p>
            <a:pPr lvl="0"/>
            <a:r>
              <a:rPr lang="de-DE"/>
              <a:t>Mastertextformat bearbeiten</a:t>
            </a:r>
          </a:p>
        </p:txBody>
      </p:sp>
      <p:sp>
        <p:nvSpPr>
          <p:cNvPr id="12" name="Text Placeholder 6">
            <a:extLst>
              <a:ext uri="{FF2B5EF4-FFF2-40B4-BE49-F238E27FC236}">
                <a16:creationId xmlns:a16="http://schemas.microsoft.com/office/drawing/2014/main" id="{ADF580D6-76FA-48E5-A6F9-C7D7F9ECA0CF}"/>
              </a:ext>
            </a:extLst>
          </p:cNvPr>
          <p:cNvSpPr>
            <a:spLocks noGrp="1"/>
          </p:cNvSpPr>
          <p:nvPr>
            <p:ph type="body" sz="quarter" idx="16"/>
          </p:nvPr>
        </p:nvSpPr>
        <p:spPr>
          <a:xfrm>
            <a:off x="2886816" y="2626419"/>
            <a:ext cx="1908000" cy="862219"/>
          </a:xfrm>
        </p:spPr>
        <p:txBody>
          <a:bodyPr>
            <a:noAutofit/>
          </a:bodyPr>
          <a:lstStyle>
            <a:lvl1pPr marL="0" indent="0">
              <a:lnSpc>
                <a:spcPts val="1400"/>
              </a:lnSpc>
              <a:buFont typeface="Arial" panose="020B0604020202020204" pitchFamily="34" charset="0"/>
              <a:buNone/>
              <a:defRPr sz="1000"/>
            </a:lvl1pPr>
            <a:lvl2pPr marL="0" indent="0">
              <a:lnSpc>
                <a:spcPts val="1400"/>
              </a:lnSpc>
              <a:buNone/>
              <a:defRPr sz="1000"/>
            </a:lvl2pPr>
            <a:lvl3pPr marL="0" indent="0">
              <a:lnSpc>
                <a:spcPts val="1400"/>
              </a:lnSpc>
              <a:buNone/>
              <a:defRPr sz="1000"/>
            </a:lvl3pPr>
            <a:lvl4pPr marL="0" indent="0">
              <a:lnSpc>
                <a:spcPts val="1400"/>
              </a:lnSpc>
              <a:buNone/>
              <a:defRPr sz="1000"/>
            </a:lvl4pPr>
            <a:lvl5pPr marL="0" indent="0">
              <a:lnSpc>
                <a:spcPts val="1400"/>
              </a:lnSpc>
              <a:buFont typeface="Arial" panose="020B0604020202020204" pitchFamily="34" charset="0"/>
              <a:buNone/>
              <a:defRPr sz="1000"/>
            </a:lvl5pPr>
          </a:lstStyle>
          <a:p>
            <a:pPr lvl="0"/>
            <a:r>
              <a:rPr lang="de-DE"/>
              <a:t>Mastertextformat bearbeiten</a:t>
            </a:r>
          </a:p>
        </p:txBody>
      </p:sp>
      <p:sp>
        <p:nvSpPr>
          <p:cNvPr id="13" name="Text Placeholder 6">
            <a:extLst>
              <a:ext uri="{FF2B5EF4-FFF2-40B4-BE49-F238E27FC236}">
                <a16:creationId xmlns:a16="http://schemas.microsoft.com/office/drawing/2014/main" id="{D6CE2E2F-1BA4-4018-8B3C-5192B4A35E20}"/>
              </a:ext>
            </a:extLst>
          </p:cNvPr>
          <p:cNvSpPr>
            <a:spLocks noGrp="1"/>
          </p:cNvSpPr>
          <p:nvPr>
            <p:ph type="body" sz="quarter" idx="17"/>
          </p:nvPr>
        </p:nvSpPr>
        <p:spPr>
          <a:xfrm>
            <a:off x="2886816" y="2090947"/>
            <a:ext cx="1908000" cy="504411"/>
          </a:xfrm>
        </p:spPr>
        <p:txBody>
          <a:bodyPr anchor="b">
            <a:noAutofit/>
          </a:bodyPr>
          <a:lstStyle>
            <a:lvl1pPr marL="0" indent="0">
              <a:lnSpc>
                <a:spcPts val="1400"/>
              </a:lnSpc>
              <a:buFont typeface="Arial" panose="020B0604020202020204" pitchFamily="34" charset="0"/>
              <a:buNone/>
              <a:defRPr sz="1400"/>
            </a:lvl1pPr>
            <a:lvl2pPr marL="0" indent="0">
              <a:lnSpc>
                <a:spcPts val="1400"/>
              </a:lnSpc>
              <a:buNone/>
              <a:defRPr sz="1000"/>
            </a:lvl2pPr>
            <a:lvl3pPr marL="0" indent="0">
              <a:lnSpc>
                <a:spcPts val="1400"/>
              </a:lnSpc>
              <a:buNone/>
              <a:defRPr sz="1000"/>
            </a:lvl3pPr>
            <a:lvl4pPr marL="0" indent="0">
              <a:lnSpc>
                <a:spcPts val="1400"/>
              </a:lnSpc>
              <a:buNone/>
              <a:defRPr sz="1000"/>
            </a:lvl4pPr>
            <a:lvl5pPr marL="0" indent="0">
              <a:lnSpc>
                <a:spcPts val="1400"/>
              </a:lnSpc>
              <a:buFont typeface="Arial" panose="020B0604020202020204" pitchFamily="34" charset="0"/>
              <a:buNone/>
              <a:defRPr sz="1000"/>
            </a:lvl5pPr>
          </a:lstStyle>
          <a:p>
            <a:pPr lvl="0"/>
            <a:r>
              <a:rPr lang="de-DE"/>
              <a:t>Mastertextformat bearbeiten</a:t>
            </a:r>
          </a:p>
        </p:txBody>
      </p:sp>
      <p:sp>
        <p:nvSpPr>
          <p:cNvPr id="14" name="Text Placeholder 6">
            <a:extLst>
              <a:ext uri="{FF2B5EF4-FFF2-40B4-BE49-F238E27FC236}">
                <a16:creationId xmlns:a16="http://schemas.microsoft.com/office/drawing/2014/main" id="{9780CD93-461B-4895-AFE1-B11CB717CAC3}"/>
              </a:ext>
            </a:extLst>
          </p:cNvPr>
          <p:cNvSpPr>
            <a:spLocks noGrp="1"/>
          </p:cNvSpPr>
          <p:nvPr>
            <p:ph type="body" sz="quarter" idx="18"/>
          </p:nvPr>
        </p:nvSpPr>
        <p:spPr>
          <a:xfrm>
            <a:off x="4945933" y="2626419"/>
            <a:ext cx="1908000" cy="862219"/>
          </a:xfrm>
        </p:spPr>
        <p:txBody>
          <a:bodyPr>
            <a:noAutofit/>
          </a:bodyPr>
          <a:lstStyle>
            <a:lvl1pPr marL="0" indent="0">
              <a:lnSpc>
                <a:spcPts val="1400"/>
              </a:lnSpc>
              <a:buFont typeface="Arial" panose="020B0604020202020204" pitchFamily="34" charset="0"/>
              <a:buNone/>
              <a:defRPr sz="1000"/>
            </a:lvl1pPr>
            <a:lvl2pPr marL="0" indent="0">
              <a:lnSpc>
                <a:spcPts val="1400"/>
              </a:lnSpc>
              <a:buNone/>
              <a:defRPr sz="1000"/>
            </a:lvl2pPr>
            <a:lvl3pPr marL="0" indent="0">
              <a:lnSpc>
                <a:spcPts val="1400"/>
              </a:lnSpc>
              <a:buNone/>
              <a:defRPr sz="1000"/>
            </a:lvl3pPr>
            <a:lvl4pPr marL="0" indent="0">
              <a:lnSpc>
                <a:spcPts val="1400"/>
              </a:lnSpc>
              <a:buNone/>
              <a:defRPr sz="1000"/>
            </a:lvl4pPr>
            <a:lvl5pPr marL="0" indent="0">
              <a:lnSpc>
                <a:spcPts val="1400"/>
              </a:lnSpc>
              <a:buFont typeface="Arial" panose="020B0604020202020204" pitchFamily="34" charset="0"/>
              <a:buNone/>
              <a:defRPr sz="1000"/>
            </a:lvl5pPr>
          </a:lstStyle>
          <a:p>
            <a:pPr lvl="0"/>
            <a:r>
              <a:rPr lang="de-DE"/>
              <a:t>Mastertextformat bearbeiten</a:t>
            </a:r>
          </a:p>
        </p:txBody>
      </p:sp>
      <p:sp>
        <p:nvSpPr>
          <p:cNvPr id="15" name="Text Placeholder 6">
            <a:extLst>
              <a:ext uri="{FF2B5EF4-FFF2-40B4-BE49-F238E27FC236}">
                <a16:creationId xmlns:a16="http://schemas.microsoft.com/office/drawing/2014/main" id="{7670DE1A-52CE-4331-B7C3-9D35588A2926}"/>
              </a:ext>
            </a:extLst>
          </p:cNvPr>
          <p:cNvSpPr>
            <a:spLocks noGrp="1"/>
          </p:cNvSpPr>
          <p:nvPr>
            <p:ph type="body" sz="quarter" idx="19"/>
          </p:nvPr>
        </p:nvSpPr>
        <p:spPr>
          <a:xfrm>
            <a:off x="4945933" y="2090947"/>
            <a:ext cx="1908000" cy="504411"/>
          </a:xfrm>
        </p:spPr>
        <p:txBody>
          <a:bodyPr anchor="b">
            <a:noAutofit/>
          </a:bodyPr>
          <a:lstStyle>
            <a:lvl1pPr marL="0" indent="0">
              <a:lnSpc>
                <a:spcPts val="1400"/>
              </a:lnSpc>
              <a:buFont typeface="Arial" panose="020B0604020202020204" pitchFamily="34" charset="0"/>
              <a:buNone/>
              <a:defRPr sz="1400"/>
            </a:lvl1pPr>
            <a:lvl2pPr marL="0" indent="0">
              <a:lnSpc>
                <a:spcPts val="1400"/>
              </a:lnSpc>
              <a:buNone/>
              <a:defRPr sz="1000"/>
            </a:lvl2pPr>
            <a:lvl3pPr marL="0" indent="0">
              <a:lnSpc>
                <a:spcPts val="1400"/>
              </a:lnSpc>
              <a:buNone/>
              <a:defRPr sz="1000"/>
            </a:lvl3pPr>
            <a:lvl4pPr marL="0" indent="0">
              <a:lnSpc>
                <a:spcPts val="1400"/>
              </a:lnSpc>
              <a:buNone/>
              <a:defRPr sz="1000"/>
            </a:lvl4pPr>
            <a:lvl5pPr marL="0" indent="0">
              <a:lnSpc>
                <a:spcPts val="1400"/>
              </a:lnSpc>
              <a:buFont typeface="Arial" panose="020B0604020202020204" pitchFamily="34" charset="0"/>
              <a:buNone/>
              <a:defRPr sz="1000"/>
            </a:lvl5pPr>
          </a:lstStyle>
          <a:p>
            <a:pPr lvl="0"/>
            <a:r>
              <a:rPr lang="de-DE"/>
              <a:t>Mastertextformat bearbeiten</a:t>
            </a:r>
          </a:p>
        </p:txBody>
      </p:sp>
      <p:sp>
        <p:nvSpPr>
          <p:cNvPr id="3" name="Rectangle 2" descr="{&quot;templafy&quot;:{&quot;id&quot;:&quot;b1422e0e-bb0a-41ba-ad6b-c8c9f213ea93&quot;}}">
            <a:extLst>
              <a:ext uri="{FF2B5EF4-FFF2-40B4-BE49-F238E27FC236}">
                <a16:creationId xmlns:a16="http://schemas.microsoft.com/office/drawing/2014/main" id="{36F02173-B0F5-4193-B6FF-8607454762B4}"/>
              </a:ext>
            </a:extLst>
          </p:cNvPr>
          <p:cNvSpPr/>
          <p:nvPr/>
        </p:nvSpPr>
        <p:spPr>
          <a:xfrm>
            <a:off x="4945930" y="3715567"/>
            <a:ext cx="2291576" cy="9912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lgn="l">
              <a:lnSpc>
                <a:spcPts val="1200"/>
              </a:lnSpc>
            </a:pPr>
            <a:r>
              <a:rPr lang="en-GB" sz="1000">
                <a:solidFill>
                  <a:schemeClr val="tx1"/>
                </a:solidFill>
              </a:rPr>
              <a:t>University of St.Gallen
School of Computer Science (SCS-HSG)</a:t>
            </a:r>
          </a:p>
          <a:p>
            <a:pPr algn="l">
              <a:lnSpc>
                <a:spcPts val="1200"/>
              </a:lnSpc>
            </a:pPr>
            <a:r>
              <a:rPr lang="en-GB" sz="1000" err="1">
                <a:solidFill>
                  <a:schemeClr val="tx1"/>
                </a:solidFill>
              </a:rPr>
              <a:t>Torstrasse</a:t>
            </a:r>
            <a:r>
              <a:rPr lang="en-GB" sz="1000">
                <a:solidFill>
                  <a:schemeClr val="tx1"/>
                </a:solidFill>
              </a:rPr>
              <a:t> 25</a:t>
            </a:r>
          </a:p>
          <a:p>
            <a:pPr algn="l">
              <a:lnSpc>
                <a:spcPts val="1200"/>
              </a:lnSpc>
            </a:pPr>
            <a:r>
              <a:rPr lang="en-GB" sz="1000">
                <a:solidFill>
                  <a:schemeClr val="tx1"/>
                </a:solidFill>
              </a:rPr>
              <a:t>9000 St.Gallen 
scs.unisg.ch</a:t>
            </a:r>
          </a:p>
        </p:txBody>
      </p:sp>
      <p:pic>
        <p:nvPicPr>
          <p:cNvPr id="16" name="Rectangle 2" descr="{&quot;templafy&quot;:{&quot;id&quot;:&quot;b9ddadaa-0495-446c-a774-3deec88f84b2&quot;}}">
            <a:extLst>
              <a:ext uri="{FF2B5EF4-FFF2-40B4-BE49-F238E27FC236}">
                <a16:creationId xmlns:a16="http://schemas.microsoft.com/office/drawing/2014/main" id="{A7C8AF82-B874-4858-A482-57343B3E6178}"/>
              </a:ext>
            </a:extLst>
          </p:cNvPr>
          <p:cNvPicPr>
            <a:picLocks noChangeAspect="1"/>
          </p:cNvPicPr>
          <p:nvPr/>
        </p:nvPicPr>
        <p:blipFill>
          <a:blip r:embed="rId2"/>
          <a:stretch>
            <a:fillRect/>
          </a:stretch>
        </p:blipFill>
        <p:spPr>
          <a:xfrm>
            <a:off x="798816" y="4246055"/>
            <a:ext cx="2221200" cy="460800"/>
          </a:xfrm>
          <a:prstGeom prst="rect">
            <a:avLst/>
          </a:prstGeom>
        </p:spPr>
      </p:pic>
    </p:spTree>
    <p:extLst>
      <p:ext uri="{BB962C8B-B14F-4D97-AF65-F5344CB8AC3E}">
        <p14:creationId xmlns:p14="http://schemas.microsoft.com/office/powerpoint/2010/main" val="51870949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2_One content, Subtitle w/o punchline">
    <p:spTree>
      <p:nvGrpSpPr>
        <p:cNvPr id="1" name=""/>
        <p:cNvGrpSpPr/>
        <p:nvPr/>
      </p:nvGrpSpPr>
      <p:grpSpPr>
        <a:xfrm>
          <a:off x="0" y="0"/>
          <a:ext cx="0" cy="0"/>
          <a:chOff x="0" y="0"/>
          <a:chExt cx="0" cy="0"/>
        </a:xfrm>
      </p:grpSpPr>
      <p:sp>
        <p:nvSpPr>
          <p:cNvPr id="9" name="Inhaltsplatzhalter 8"/>
          <p:cNvSpPr>
            <a:spLocks noGrp="1"/>
          </p:cNvSpPr>
          <p:nvPr>
            <p:ph sz="quarter" idx="12" hasCustomPrompt="1"/>
          </p:nvPr>
        </p:nvSpPr>
        <p:spPr>
          <a:xfrm>
            <a:off x="359569" y="844153"/>
            <a:ext cx="8640366" cy="4049855"/>
          </a:xfrm>
          <a:prstGeom prst="rect">
            <a:avLst/>
          </a:prstGeom>
        </p:spPr>
        <p:txBody>
          <a:bodyPr vert="horz" lIns="0" tIns="0" rIns="0" bIns="0" rtlCol="0">
            <a:normAutofit/>
          </a:bodyPr>
          <a:lstStyle>
            <a:lvl1pPr>
              <a:defRPr lang="en-US" noProof="0" dirty="0"/>
            </a:lvl1pPr>
            <a:lvl2pPr>
              <a:defRPr lang="en-US" noProof="0" dirty="0"/>
            </a:lvl2pPr>
            <a:lvl3pPr>
              <a:defRPr lang="en-US" noProof="0" dirty="0"/>
            </a:lvl3pPr>
            <a:lvl4pPr>
              <a:defRPr lang="en-US" noProof="0" dirty="0"/>
            </a:lvl4pPr>
            <a:lvl5pPr>
              <a:defRPr lang="en-US" noProof="0" dirty="0"/>
            </a:lvl5pPr>
          </a:lstStyle>
          <a:p>
            <a:pPr lvl="0"/>
            <a:r>
              <a:rPr lang="en-US" noProof="0"/>
              <a:t>First Level</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 name="Titel 2">
            <a:extLst>
              <a:ext uri="{FF2B5EF4-FFF2-40B4-BE49-F238E27FC236}">
                <a16:creationId xmlns:a16="http://schemas.microsoft.com/office/drawing/2014/main" id="{9DC11C2E-AD36-4B73-B462-AAD5FCEA1BD2}"/>
              </a:ext>
            </a:extLst>
          </p:cNvPr>
          <p:cNvSpPr>
            <a:spLocks noGrp="1"/>
          </p:cNvSpPr>
          <p:nvPr>
            <p:ph type="title" hasCustomPrompt="1"/>
          </p:nvPr>
        </p:nvSpPr>
        <p:spPr>
          <a:xfrm>
            <a:off x="359569" y="385762"/>
            <a:ext cx="8640366" cy="288970"/>
          </a:xfrm>
        </p:spPr>
        <p:txBody>
          <a:bodyPr/>
          <a:lstStyle>
            <a:lvl1pPr>
              <a:defRPr/>
            </a:lvl1pPr>
          </a:lstStyle>
          <a:p>
            <a:r>
              <a:rPr lang="en-US"/>
              <a:t>Action Title</a:t>
            </a:r>
          </a:p>
        </p:txBody>
      </p:sp>
      <p:sp>
        <p:nvSpPr>
          <p:cNvPr id="7" name="Textplatzhalter 3">
            <a:extLst>
              <a:ext uri="{FF2B5EF4-FFF2-40B4-BE49-F238E27FC236}">
                <a16:creationId xmlns:a16="http://schemas.microsoft.com/office/drawing/2014/main" id="{9A4A3C0D-6744-447E-BEEE-FAE26C49E383}"/>
              </a:ext>
            </a:extLst>
          </p:cNvPr>
          <p:cNvSpPr>
            <a:spLocks noGrp="1"/>
          </p:cNvSpPr>
          <p:nvPr>
            <p:ph type="body" sz="quarter" idx="10" hasCustomPrompt="1"/>
          </p:nvPr>
        </p:nvSpPr>
        <p:spPr>
          <a:xfrm>
            <a:off x="359569" y="23813"/>
            <a:ext cx="8640366" cy="361950"/>
          </a:xfrm>
        </p:spPr>
        <p:txBody>
          <a:bodyPr anchor="b">
            <a:normAutofit/>
          </a:bodyPr>
          <a:lstStyle>
            <a:lvl1pPr marL="0" indent="0">
              <a:buNone/>
              <a:defRPr sz="1500">
                <a:solidFill>
                  <a:schemeClr val="tx1">
                    <a:lumMod val="65000"/>
                    <a:lumOff val="35000"/>
                  </a:schemeClr>
                </a:solidFill>
              </a:defRPr>
            </a:lvl1pPr>
            <a:lvl2pPr marL="198834" indent="0">
              <a:buNone/>
              <a:defRPr/>
            </a:lvl2pPr>
            <a:lvl3pPr marL="404813" indent="0">
              <a:buNone/>
              <a:defRPr/>
            </a:lvl3pPr>
            <a:lvl4pPr marL="603647" indent="0">
              <a:buNone/>
              <a:defRPr/>
            </a:lvl4pPr>
            <a:lvl5pPr marL="809625" indent="0">
              <a:buNone/>
              <a:defRPr/>
            </a:lvl5pPr>
          </a:lstStyle>
          <a:p>
            <a:pPr lvl="0"/>
            <a:r>
              <a:rPr lang="de-DE"/>
              <a:t>Main Title</a:t>
            </a:r>
          </a:p>
        </p:txBody>
      </p:sp>
      <p:sp>
        <p:nvSpPr>
          <p:cNvPr id="2" name="Datumsplatzhalter 1">
            <a:extLst>
              <a:ext uri="{FF2B5EF4-FFF2-40B4-BE49-F238E27FC236}">
                <a16:creationId xmlns:a16="http://schemas.microsoft.com/office/drawing/2014/main" id="{BFF1A4FC-02B0-44A7-816B-6DFED6983992}"/>
              </a:ext>
            </a:extLst>
          </p:cNvPr>
          <p:cNvSpPr>
            <a:spLocks noGrp="1"/>
          </p:cNvSpPr>
          <p:nvPr>
            <p:ph type="dt" sz="half" idx="13"/>
          </p:nvPr>
        </p:nvSpPr>
        <p:spPr/>
        <p:txBody>
          <a:bodyPr/>
          <a:lstStyle/>
          <a:p>
            <a:pPr>
              <a:defRPr/>
            </a:pPr>
            <a:r>
              <a:rPr lang="de-DE">
                <a:cs typeface="Arial" panose="020B0604020202020204" pitchFamily="34" charset="0"/>
              </a:rPr>
              <a:t>© Sep-21, SCS-HSG</a:t>
            </a:r>
            <a:endParaRPr lang="en-US">
              <a:cs typeface="Arial" panose="020B0604020202020204" pitchFamily="34" charset="0"/>
            </a:endParaRPr>
          </a:p>
        </p:txBody>
      </p:sp>
      <p:sp>
        <p:nvSpPr>
          <p:cNvPr id="4" name="Foliennummernplatzhalter 3">
            <a:extLst>
              <a:ext uri="{FF2B5EF4-FFF2-40B4-BE49-F238E27FC236}">
                <a16:creationId xmlns:a16="http://schemas.microsoft.com/office/drawing/2014/main" id="{B8ED31CC-9992-4EF2-9FBA-7E8136EA5BE6}"/>
              </a:ext>
            </a:extLst>
          </p:cNvPr>
          <p:cNvSpPr>
            <a:spLocks noGrp="1"/>
          </p:cNvSpPr>
          <p:nvPr>
            <p:ph type="sldNum" sz="quarter" idx="14"/>
          </p:nvPr>
        </p:nvSpPr>
        <p:spPr/>
        <p:txBody>
          <a:bodyPr/>
          <a:lstStyle/>
          <a:p>
            <a:fld id="{7D77B3A3-157C-467D-BC92-7A7CB5728D67}" type="slidenum">
              <a:rPr lang="de-DE" smtClean="0"/>
              <a:pPr/>
              <a:t>‹#›</a:t>
            </a:fld>
            <a:endParaRPr lang="de-DE"/>
          </a:p>
        </p:txBody>
      </p:sp>
    </p:spTree>
    <p:extLst>
      <p:ext uri="{BB962C8B-B14F-4D97-AF65-F5344CB8AC3E}">
        <p14:creationId xmlns:p14="http://schemas.microsoft.com/office/powerpoint/2010/main" val="2640182969"/>
      </p:ext>
    </p:extLst>
  </p:cSld>
  <p:clrMapOvr>
    <a:masterClrMapping/>
  </p:clrMapOvr>
  <p:extLst>
    <p:ext uri="{DCECCB84-F9BA-43D5-87BE-67443E8EF086}">
      <p15:sldGuideLst xmlns:p15="http://schemas.microsoft.com/office/powerpoint/2012/main">
        <p15:guide id="2" pos="38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Titel Slide 3">
    <p:bg>
      <p:bgPr>
        <a:solidFill>
          <a:schemeClr val="bg1"/>
        </a:solidFill>
        <a:effectLst/>
      </p:bgPr>
    </p:bg>
    <p:spTree>
      <p:nvGrpSpPr>
        <p:cNvPr id="1" name=""/>
        <p:cNvGrpSpPr/>
        <p:nvPr/>
      </p:nvGrpSpPr>
      <p:grpSpPr>
        <a:xfrm>
          <a:off x="0" y="0"/>
          <a:ext cx="0" cy="0"/>
          <a:chOff x="0" y="0"/>
          <a:chExt cx="0" cy="0"/>
        </a:xfrm>
      </p:grpSpPr>
      <p:sp>
        <p:nvSpPr>
          <p:cNvPr id="26" name="Freihandform: Form 25">
            <a:extLst>
              <a:ext uri="{FF2B5EF4-FFF2-40B4-BE49-F238E27FC236}">
                <a16:creationId xmlns:a16="http://schemas.microsoft.com/office/drawing/2014/main" id="{50C66745-AD63-46D3-91AF-72BE6979D8D8}"/>
              </a:ext>
            </a:extLst>
          </p:cNvPr>
          <p:cNvSpPr/>
          <p:nvPr/>
        </p:nvSpPr>
        <p:spPr>
          <a:xfrm>
            <a:off x="0" y="0"/>
            <a:ext cx="9144000" cy="5143500"/>
          </a:xfrm>
          <a:custGeom>
            <a:avLst/>
            <a:gdLst>
              <a:gd name="connsiteX0" fmla="*/ 0 w 9144000"/>
              <a:gd name="connsiteY0" fmla="*/ 0 h 5143500"/>
              <a:gd name="connsiteX1" fmla="*/ 9144000 w 9144000"/>
              <a:gd name="connsiteY1" fmla="*/ 0 h 5143500"/>
              <a:gd name="connsiteX2" fmla="*/ 9144000 w 9144000"/>
              <a:gd name="connsiteY2" fmla="*/ 453906 h 5143500"/>
              <a:gd name="connsiteX3" fmla="*/ 5748398 w 9144000"/>
              <a:gd name="connsiteY3" fmla="*/ 1289643 h 5143500"/>
              <a:gd name="connsiteX4" fmla="*/ 6249560 w 9144000"/>
              <a:gd name="connsiteY4" fmla="*/ 3963138 h 5143500"/>
              <a:gd name="connsiteX5" fmla="*/ 9144000 w 9144000"/>
              <a:gd name="connsiteY5" fmla="*/ 4239640 h 5143500"/>
              <a:gd name="connsiteX6" fmla="*/ 9144000 w 9144000"/>
              <a:gd name="connsiteY6" fmla="*/ 5143500 h 5143500"/>
              <a:gd name="connsiteX7" fmla="*/ 0 w 9144000"/>
              <a:gd name="connsiteY7" fmla="*/ 514350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44000" h="5143500">
                <a:moveTo>
                  <a:pt x="0" y="0"/>
                </a:moveTo>
                <a:lnTo>
                  <a:pt x="9144000" y="0"/>
                </a:lnTo>
                <a:lnTo>
                  <a:pt x="9144000" y="453906"/>
                </a:lnTo>
                <a:lnTo>
                  <a:pt x="5748398" y="1289643"/>
                </a:lnTo>
                <a:lnTo>
                  <a:pt x="6249560" y="3963138"/>
                </a:lnTo>
                <a:lnTo>
                  <a:pt x="9144000" y="4239640"/>
                </a:lnTo>
                <a:lnTo>
                  <a:pt x="9144000" y="5143500"/>
                </a:lnTo>
                <a:lnTo>
                  <a:pt x="0" y="514350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pic>
        <p:nvPicPr>
          <p:cNvPr id="21" name="Grafik 20">
            <a:extLst>
              <a:ext uri="{FF2B5EF4-FFF2-40B4-BE49-F238E27FC236}">
                <a16:creationId xmlns:a16="http://schemas.microsoft.com/office/drawing/2014/main" id="{FAD15927-0B76-484F-B9F5-0F2A90885963}"/>
              </a:ext>
            </a:extLst>
          </p:cNvPr>
          <p:cNvPicPr>
            <a:picLocks noChangeAspect="1"/>
          </p:cNvPicPr>
          <p:nvPr/>
        </p:nvPicPr>
        <p:blipFill>
          <a:blip r:embed="rId2"/>
          <a:srcRect/>
          <a:stretch>
            <a:fillRect/>
          </a:stretch>
        </p:blipFill>
        <p:spPr>
          <a:xfrm>
            <a:off x="5730729" y="1591797"/>
            <a:ext cx="2481287" cy="2755631"/>
          </a:xfrm>
          <a:custGeom>
            <a:avLst/>
            <a:gdLst>
              <a:gd name="connsiteX0" fmla="*/ 0 w 2481287"/>
              <a:gd name="connsiteY0" fmla="*/ 0 h 2755631"/>
              <a:gd name="connsiteX1" fmla="*/ 87497 w 2481287"/>
              <a:gd name="connsiteY1" fmla="*/ 0 h 2755631"/>
              <a:gd name="connsiteX2" fmla="*/ 532018 w 2481287"/>
              <a:gd name="connsiteY2" fmla="*/ 2371341 h 2755631"/>
              <a:gd name="connsiteX3" fmla="*/ 2481287 w 2481287"/>
              <a:gd name="connsiteY3" fmla="*/ 2557552 h 2755631"/>
              <a:gd name="connsiteX4" fmla="*/ 2481287 w 2481287"/>
              <a:gd name="connsiteY4" fmla="*/ 2755631 h 2755631"/>
              <a:gd name="connsiteX5" fmla="*/ 0 w 2481287"/>
              <a:gd name="connsiteY5" fmla="*/ 2755631 h 2755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81287" h="2755631">
                <a:moveTo>
                  <a:pt x="0" y="0"/>
                </a:moveTo>
                <a:lnTo>
                  <a:pt x="87497" y="0"/>
                </a:lnTo>
                <a:lnTo>
                  <a:pt x="532018" y="2371341"/>
                </a:lnTo>
                <a:lnTo>
                  <a:pt x="2481287" y="2557552"/>
                </a:lnTo>
                <a:lnTo>
                  <a:pt x="2481287" y="2755631"/>
                </a:lnTo>
                <a:lnTo>
                  <a:pt x="0" y="2755631"/>
                </a:lnTo>
                <a:close/>
              </a:path>
            </a:pathLst>
          </a:custGeom>
        </p:spPr>
      </p:pic>
      <p:sp>
        <p:nvSpPr>
          <p:cNvPr id="29" name="Titel 2">
            <a:extLst>
              <a:ext uri="{FF2B5EF4-FFF2-40B4-BE49-F238E27FC236}">
                <a16:creationId xmlns:a16="http://schemas.microsoft.com/office/drawing/2014/main" id="{07DB7A25-2D45-4530-B352-72872D010CD3}"/>
              </a:ext>
            </a:extLst>
          </p:cNvPr>
          <p:cNvSpPr>
            <a:spLocks noGrp="1"/>
          </p:cNvSpPr>
          <p:nvPr>
            <p:ph type="title" hasCustomPrompt="1"/>
          </p:nvPr>
        </p:nvSpPr>
        <p:spPr>
          <a:xfrm>
            <a:off x="828000" y="1204714"/>
            <a:ext cx="4518700" cy="1686263"/>
          </a:xfrm>
        </p:spPr>
        <p:txBody>
          <a:bodyPr anchor="b"/>
          <a:lstStyle>
            <a:lvl1pPr>
              <a:defRPr sz="4000" b="0">
                <a:latin typeface="Gill Sans Nova Light" panose="020B0302020104020203" pitchFamily="34" charset="0"/>
              </a:defRPr>
            </a:lvl1pPr>
          </a:lstStyle>
          <a:p>
            <a:r>
              <a:rPr lang="en-US" noProof="0"/>
              <a:t>Title placeholder</a:t>
            </a:r>
          </a:p>
        </p:txBody>
      </p:sp>
      <p:sp>
        <p:nvSpPr>
          <p:cNvPr id="30" name="Inhaltsplatzhalter 5">
            <a:extLst>
              <a:ext uri="{FF2B5EF4-FFF2-40B4-BE49-F238E27FC236}">
                <a16:creationId xmlns:a16="http://schemas.microsoft.com/office/drawing/2014/main" id="{066A8D03-CD39-4F89-8162-A97B7CF5D95A}"/>
              </a:ext>
            </a:extLst>
          </p:cNvPr>
          <p:cNvSpPr>
            <a:spLocks noGrp="1"/>
          </p:cNvSpPr>
          <p:nvPr>
            <p:ph sz="quarter" idx="11" hasCustomPrompt="1"/>
          </p:nvPr>
        </p:nvSpPr>
        <p:spPr>
          <a:xfrm>
            <a:off x="827999" y="3123866"/>
            <a:ext cx="4518700" cy="1341437"/>
          </a:xfrm>
        </p:spPr>
        <p:txBody>
          <a:bodyPr>
            <a:normAutofit/>
          </a:bodyPr>
          <a:lstStyle>
            <a:lvl1pPr>
              <a:defRPr sz="1600"/>
            </a:lvl1pPr>
          </a:lstStyle>
          <a:p>
            <a:pPr lvl="0"/>
            <a:r>
              <a:rPr lang="en-US" noProof="0"/>
              <a:t>Placeholder for subtitle, contact information, date etc.</a:t>
            </a:r>
          </a:p>
        </p:txBody>
      </p:sp>
      <p:sp>
        <p:nvSpPr>
          <p:cNvPr id="18" name="Bildplatzhalter 17">
            <a:extLst>
              <a:ext uri="{FF2B5EF4-FFF2-40B4-BE49-F238E27FC236}">
                <a16:creationId xmlns:a16="http://schemas.microsoft.com/office/drawing/2014/main" id="{CE66955E-0BC6-4E77-9B70-B03B43501DBC}"/>
              </a:ext>
            </a:extLst>
          </p:cNvPr>
          <p:cNvSpPr>
            <a:spLocks noGrp="1"/>
          </p:cNvSpPr>
          <p:nvPr>
            <p:ph type="pic" sz="quarter" idx="12" hasCustomPrompt="1"/>
          </p:nvPr>
        </p:nvSpPr>
        <p:spPr>
          <a:xfrm>
            <a:off x="5772152" y="428626"/>
            <a:ext cx="3386845" cy="3822698"/>
          </a:xfrm>
          <a:custGeom>
            <a:avLst/>
            <a:gdLst>
              <a:gd name="connsiteX0" fmla="*/ 3386845 w 3386845"/>
              <a:gd name="connsiteY0" fmla="*/ 0 h 3822698"/>
              <a:gd name="connsiteX1" fmla="*/ 3386845 w 3386845"/>
              <a:gd name="connsiteY1" fmla="*/ 3822698 h 3822698"/>
              <a:gd name="connsiteX2" fmla="*/ 3167140 w 3386845"/>
              <a:gd name="connsiteY2" fmla="*/ 3822698 h 3822698"/>
              <a:gd name="connsiteX3" fmla="*/ 467964 w 3386845"/>
              <a:gd name="connsiteY3" fmla="*/ 3582358 h 3822698"/>
              <a:gd name="connsiteX4" fmla="*/ 0 w 3386845"/>
              <a:gd name="connsiteY4" fmla="*/ 873668 h 3822698"/>
              <a:gd name="connsiteX5" fmla="*/ 0 w 3386845"/>
              <a:gd name="connsiteY5" fmla="*/ 844319 h 3822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6845" h="3822698">
                <a:moveTo>
                  <a:pt x="3386845" y="0"/>
                </a:moveTo>
                <a:lnTo>
                  <a:pt x="3386845" y="3822698"/>
                </a:lnTo>
                <a:lnTo>
                  <a:pt x="3167140" y="3822698"/>
                </a:lnTo>
                <a:lnTo>
                  <a:pt x="467964" y="3582358"/>
                </a:lnTo>
                <a:lnTo>
                  <a:pt x="0" y="873668"/>
                </a:lnTo>
                <a:lnTo>
                  <a:pt x="0" y="844319"/>
                </a:lnTo>
                <a:close/>
              </a:path>
            </a:pathLst>
          </a:custGeom>
          <a:pattFill prst="wdUpDiag">
            <a:fgClr>
              <a:schemeClr val="accent1"/>
            </a:fgClr>
            <a:bgClr>
              <a:schemeClr val="bg1"/>
            </a:bgClr>
          </a:pattFill>
        </p:spPr>
        <p:txBody>
          <a:bodyPr wrap="square" anchor="ctr">
            <a:noAutofit/>
          </a:bodyPr>
          <a:lstStyle>
            <a:lvl1pPr algn="ctr">
              <a:defRPr>
                <a:solidFill>
                  <a:schemeClr val="tx1"/>
                </a:solidFill>
              </a:defRPr>
            </a:lvl1pPr>
          </a:lstStyle>
          <a:p>
            <a:r>
              <a:rPr lang="de-DE"/>
              <a:t>(Click </a:t>
            </a:r>
            <a:r>
              <a:rPr lang="de-DE" err="1"/>
              <a:t>to</a:t>
            </a:r>
            <a:r>
              <a:rPr lang="de-DE"/>
              <a:t> </a:t>
            </a:r>
            <a:r>
              <a:rPr lang="de-DE" err="1"/>
              <a:t>add</a:t>
            </a:r>
            <a:r>
              <a:rPr lang="de-DE"/>
              <a:t> a </a:t>
            </a:r>
            <a:r>
              <a:rPr lang="de-DE" err="1"/>
              <a:t>picture</a:t>
            </a:r>
            <a:r>
              <a:rPr lang="de-DE"/>
              <a:t>)</a:t>
            </a:r>
          </a:p>
        </p:txBody>
      </p:sp>
      <p:sp>
        <p:nvSpPr>
          <p:cNvPr id="19" name="TextBox 13">
            <a:extLst>
              <a:ext uri="{FF2B5EF4-FFF2-40B4-BE49-F238E27FC236}">
                <a16:creationId xmlns:a16="http://schemas.microsoft.com/office/drawing/2014/main" id="{7ACC6FF3-DF98-4F66-A5CD-D09A8C963719}"/>
              </a:ext>
            </a:extLst>
          </p:cNvPr>
          <p:cNvSpPr txBox="1"/>
          <p:nvPr/>
        </p:nvSpPr>
        <p:spPr>
          <a:xfrm>
            <a:off x="828000" y="4613375"/>
            <a:ext cx="1997563" cy="153888"/>
          </a:xfrm>
          <a:prstGeom prst="rect">
            <a:avLst/>
          </a:prstGeom>
          <a:noFill/>
        </p:spPr>
        <p:txBody>
          <a:bodyPr wrap="square" lIns="0" tIns="0" rIns="0" bIns="0" rtlCol="0">
            <a:spAutoFit/>
          </a:bodyPr>
          <a:lstStyle/>
          <a:p>
            <a:pPr algn="l"/>
            <a:r>
              <a:rPr lang="en-US" sz="1000" noProof="0">
                <a:solidFill>
                  <a:schemeClr val="tx1"/>
                </a:solidFill>
              </a:rPr>
              <a:t>From insight to impact</a:t>
            </a:r>
          </a:p>
        </p:txBody>
      </p:sp>
      <p:pic>
        <p:nvPicPr>
          <p:cNvPr id="9" name="Rectangle 2" descr="{&quot;templafy&quot;:{&quot;id&quot;:&quot;b9ddadaa-0495-446c-a774-3deec88f84b2&quot;}}">
            <a:extLst>
              <a:ext uri="{FF2B5EF4-FFF2-40B4-BE49-F238E27FC236}">
                <a16:creationId xmlns:a16="http://schemas.microsoft.com/office/drawing/2014/main" id="{98C16689-5F42-4888-9DF2-4ABEA7425116}"/>
              </a:ext>
            </a:extLst>
          </p:cNvPr>
          <p:cNvPicPr>
            <a:picLocks noChangeAspect="1"/>
          </p:cNvPicPr>
          <p:nvPr/>
        </p:nvPicPr>
        <p:blipFill>
          <a:blip r:embed="rId3"/>
          <a:stretch>
            <a:fillRect/>
          </a:stretch>
        </p:blipFill>
        <p:spPr>
          <a:xfrm>
            <a:off x="361173" y="313025"/>
            <a:ext cx="2221200" cy="460800"/>
          </a:xfrm>
          <a:prstGeom prst="rect">
            <a:avLst/>
          </a:prstGeom>
        </p:spPr>
      </p:pic>
    </p:spTree>
    <p:extLst>
      <p:ext uri="{BB962C8B-B14F-4D97-AF65-F5344CB8AC3E}">
        <p14:creationId xmlns:p14="http://schemas.microsoft.com/office/powerpoint/2010/main" val="13445163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0_Agenda">
    <p:bg>
      <p:bgPr>
        <a:solidFill>
          <a:srgbClr val="818284"/>
        </a:solidFill>
        <a:effectLst/>
      </p:bgPr>
    </p:bg>
    <p:spTree>
      <p:nvGrpSpPr>
        <p:cNvPr id="1" name=""/>
        <p:cNvGrpSpPr/>
        <p:nvPr/>
      </p:nvGrpSpPr>
      <p:grpSpPr>
        <a:xfrm>
          <a:off x="0" y="0"/>
          <a:ext cx="0" cy="0"/>
          <a:chOff x="0" y="0"/>
          <a:chExt cx="0" cy="0"/>
        </a:xfrm>
      </p:grpSpPr>
      <p:sp>
        <p:nvSpPr>
          <p:cNvPr id="11" name="Inhaltsplatzhalter 8"/>
          <p:cNvSpPr>
            <a:spLocks noGrp="1"/>
          </p:cNvSpPr>
          <p:nvPr>
            <p:ph sz="quarter" idx="12" hasCustomPrompt="1"/>
          </p:nvPr>
        </p:nvSpPr>
        <p:spPr>
          <a:xfrm>
            <a:off x="359568" y="837316"/>
            <a:ext cx="8640923" cy="3832658"/>
          </a:xfrm>
          <a:prstGeom prst="rect">
            <a:avLst/>
          </a:prstGeom>
          <a:noFill/>
        </p:spPr>
        <p:txBody>
          <a:bodyPr lIns="0" tIns="0" rIns="0" bIns="0"/>
          <a:lstStyle>
            <a:lvl1pPr marL="342900" indent="-342900">
              <a:buClr>
                <a:srgbClr val="FFFFFF"/>
              </a:buClr>
              <a:buSzPct val="120000"/>
              <a:buFont typeface="+mj-lt"/>
              <a:buAutoNum type="arabicPeriod"/>
              <a:defRPr sz="1500" baseline="0">
                <a:solidFill>
                  <a:schemeClr val="tx1"/>
                </a:solidFill>
                <a:latin typeface="Arial" panose="020B0604020202020204" pitchFamily="34" charset="0"/>
                <a:cs typeface="Arial" panose="020B0604020202020204" pitchFamily="34" charset="0"/>
              </a:defRPr>
            </a:lvl1pPr>
            <a:lvl2pPr indent="-216000">
              <a:defRPr>
                <a:latin typeface="Arial" panose="020B0604020202020204" pitchFamily="34" charset="0"/>
                <a:cs typeface="Arial" panose="020B0604020202020204" pitchFamily="34" charset="0"/>
              </a:defRPr>
            </a:lvl2pPr>
            <a:lvl3pPr indent="-189000">
              <a:buClr>
                <a:srgbClr val="00802F"/>
              </a:buClr>
              <a:defRPr>
                <a:latin typeface="Arial" panose="020B0604020202020204" pitchFamily="34" charset="0"/>
                <a:cs typeface="Arial" panose="020B0604020202020204" pitchFamily="34" charset="0"/>
              </a:defRPr>
            </a:lvl3pPr>
            <a:lvl4pPr indent="-189000">
              <a:defRPr sz="1350">
                <a:latin typeface="Arial" panose="020B0604020202020204" pitchFamily="34" charset="0"/>
                <a:cs typeface="Arial" panose="020B0604020202020204" pitchFamily="34" charset="0"/>
              </a:defRPr>
            </a:lvl4pPr>
            <a:lvl5pPr indent="-189000">
              <a:defRPr sz="1350">
                <a:latin typeface="Arial" panose="020B0604020202020204" pitchFamily="34" charset="0"/>
                <a:cs typeface="Arial" panose="020B0604020202020204" pitchFamily="34" charset="0"/>
              </a:defRPr>
            </a:lvl5pPr>
            <a:lvl6pPr indent="-189000">
              <a:defRPr sz="1200" baseline="0"/>
            </a:lvl6pPr>
          </a:lstStyle>
          <a:p>
            <a:pPr lvl="0"/>
            <a:r>
              <a:rPr lang="de-CH"/>
              <a:t>Item</a:t>
            </a:r>
          </a:p>
          <a:p>
            <a:pPr lvl="0"/>
            <a:r>
              <a:rPr lang="de-CH"/>
              <a:t>Item</a:t>
            </a:r>
          </a:p>
          <a:p>
            <a:pPr lvl="0"/>
            <a:r>
              <a:rPr lang="de-CH"/>
              <a:t>Item</a:t>
            </a:r>
          </a:p>
        </p:txBody>
      </p:sp>
      <p:sp>
        <p:nvSpPr>
          <p:cNvPr id="2" name="Titel 1">
            <a:extLst>
              <a:ext uri="{FF2B5EF4-FFF2-40B4-BE49-F238E27FC236}">
                <a16:creationId xmlns:a16="http://schemas.microsoft.com/office/drawing/2014/main" id="{01C2A895-16DA-4C23-AD86-4817FFC92293}"/>
              </a:ext>
            </a:extLst>
          </p:cNvPr>
          <p:cNvSpPr>
            <a:spLocks noGrp="1"/>
          </p:cNvSpPr>
          <p:nvPr>
            <p:ph type="title"/>
          </p:nvPr>
        </p:nvSpPr>
        <p:spPr/>
        <p:txBody>
          <a:bodyPr/>
          <a:lstStyle>
            <a:lvl1pPr>
              <a:defRPr>
                <a:solidFill>
                  <a:schemeClr val="tx1"/>
                </a:solidFill>
              </a:defRPr>
            </a:lvl1pPr>
          </a:lstStyle>
          <a:p>
            <a:r>
              <a:rPr lang="de-DE"/>
              <a:t>Mastertitelformat bearbeiten</a:t>
            </a:r>
          </a:p>
        </p:txBody>
      </p:sp>
      <p:sp>
        <p:nvSpPr>
          <p:cNvPr id="3" name="Datumsplatzhalter 2">
            <a:extLst>
              <a:ext uri="{FF2B5EF4-FFF2-40B4-BE49-F238E27FC236}">
                <a16:creationId xmlns:a16="http://schemas.microsoft.com/office/drawing/2014/main" id="{08C51B3B-648A-4B4E-8ECF-64EBB77FA26F}"/>
              </a:ext>
            </a:extLst>
          </p:cNvPr>
          <p:cNvSpPr>
            <a:spLocks noGrp="1"/>
          </p:cNvSpPr>
          <p:nvPr>
            <p:ph type="dt" sz="half" idx="13"/>
          </p:nvPr>
        </p:nvSpPr>
        <p:spPr/>
        <p:txBody>
          <a:bodyPr/>
          <a:lstStyle>
            <a:lvl1pPr>
              <a:defRPr>
                <a:solidFill>
                  <a:schemeClr val="tx1"/>
                </a:solidFill>
              </a:defRPr>
            </a:lvl1pPr>
          </a:lstStyle>
          <a:p>
            <a:pPr>
              <a:defRPr/>
            </a:pPr>
            <a:r>
              <a:rPr lang="de-DE">
                <a:cs typeface="Arial" panose="020B0604020202020204" pitchFamily="34" charset="0"/>
              </a:rPr>
              <a:t>© Sep-21, SCS-HSG</a:t>
            </a:r>
            <a:endParaRPr lang="en-US">
              <a:cs typeface="Arial" panose="020B0604020202020204" pitchFamily="34" charset="0"/>
            </a:endParaRPr>
          </a:p>
        </p:txBody>
      </p:sp>
      <p:sp>
        <p:nvSpPr>
          <p:cNvPr id="4" name="Foliennummernplatzhalter 3">
            <a:extLst>
              <a:ext uri="{FF2B5EF4-FFF2-40B4-BE49-F238E27FC236}">
                <a16:creationId xmlns:a16="http://schemas.microsoft.com/office/drawing/2014/main" id="{2BB15421-48BB-46F1-84E0-414FC650205F}"/>
              </a:ext>
            </a:extLst>
          </p:cNvPr>
          <p:cNvSpPr>
            <a:spLocks noGrp="1"/>
          </p:cNvSpPr>
          <p:nvPr>
            <p:ph type="sldNum" sz="quarter" idx="14"/>
          </p:nvPr>
        </p:nvSpPr>
        <p:spPr/>
        <p:txBody>
          <a:bodyPr/>
          <a:lstStyle>
            <a:lvl1pPr>
              <a:defRPr>
                <a:solidFill>
                  <a:schemeClr val="tx1"/>
                </a:solidFill>
              </a:defRPr>
            </a:lvl1pPr>
          </a:lstStyle>
          <a:p>
            <a:fld id="{7D77B3A3-157C-467D-BC92-7A7CB5728D67}" type="slidenum">
              <a:rPr lang="de-DE" smtClean="0"/>
              <a:pPr/>
              <a:t>‹#›</a:t>
            </a:fld>
            <a:endParaRPr lang="de-DE"/>
          </a:p>
        </p:txBody>
      </p:sp>
    </p:spTree>
    <p:extLst>
      <p:ext uri="{BB962C8B-B14F-4D97-AF65-F5344CB8AC3E}">
        <p14:creationId xmlns:p14="http://schemas.microsoft.com/office/powerpoint/2010/main" val="3619604451"/>
      </p:ext>
    </p:extLst>
  </p:cSld>
  <p:clrMapOvr>
    <a:overrideClrMapping bg1="dk1" tx1="lt1" bg2="dk2" tx2="lt2" accent1="accent1" accent2="accent2" accent3="accent3" accent4="accent4" accent5="accent5" accent6="accent6" hlink="hlink" folHlink="folHlink"/>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31_Contact">
    <p:spTree>
      <p:nvGrpSpPr>
        <p:cNvPr id="1" name=""/>
        <p:cNvGrpSpPr/>
        <p:nvPr/>
      </p:nvGrpSpPr>
      <p:grpSpPr>
        <a:xfrm>
          <a:off x="0" y="0"/>
          <a:ext cx="0" cy="0"/>
          <a:chOff x="0" y="0"/>
          <a:chExt cx="0" cy="0"/>
        </a:xfrm>
      </p:grpSpPr>
      <p:pic>
        <p:nvPicPr>
          <p:cNvPr id="11" name="Grafik 10">
            <a:extLst>
              <a:ext uri="{FF2B5EF4-FFF2-40B4-BE49-F238E27FC236}">
                <a16:creationId xmlns:a16="http://schemas.microsoft.com/office/drawing/2014/main" id="{BC26FE97-F26B-4E82-A0C3-596FA211B880}"/>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0" y="0"/>
            <a:ext cx="9144000" cy="5143500"/>
          </a:xfrm>
          <a:prstGeom prst="rect">
            <a:avLst/>
          </a:prstGeom>
        </p:spPr>
      </p:pic>
      <p:sp>
        <p:nvSpPr>
          <p:cNvPr id="8" name="Rechteck 7">
            <a:extLst>
              <a:ext uri="{FF2B5EF4-FFF2-40B4-BE49-F238E27FC236}">
                <a16:creationId xmlns:a16="http://schemas.microsoft.com/office/drawing/2014/main" id="{584A2184-A254-4AC1-9845-4F49D567B0E5}"/>
              </a:ext>
            </a:extLst>
          </p:cNvPr>
          <p:cNvSpPr/>
          <p:nvPr userDrawn="1"/>
        </p:nvSpPr>
        <p:spPr bwMode="auto">
          <a:xfrm>
            <a:off x="6894258" y="3008550"/>
            <a:ext cx="2105677" cy="1237183"/>
          </a:xfrm>
          <a:prstGeom prst="rect">
            <a:avLst/>
          </a:prstGeom>
          <a:solidFill>
            <a:schemeClr val="bg1">
              <a:alpha val="81000"/>
            </a:schemeClr>
          </a:solidFill>
          <a:ln w="28575">
            <a:noFill/>
            <a:miter lim="800000"/>
            <a:headEnd/>
            <a:tailEnd type="none" w="lg" len="med"/>
          </a:ln>
          <a:effectLst>
            <a:outerShdw blurRad="50800" dist="38100" dir="2700000" algn="tl" rotWithShape="0">
              <a:prstClr val="black">
                <a:alpha val="40000"/>
              </a:prstClr>
            </a:outerShdw>
          </a:effectLst>
        </p:spPr>
        <p:txBody>
          <a:bodyPr vert="horz" wrap="none" lIns="0" tIns="0" rIns="0" bIns="0" rtlCol="0" anchor="t">
            <a:normAutofit/>
          </a:bodyPr>
          <a:lstStyle/>
          <a:p>
            <a:pPr lvl="0" indent="0">
              <a:spcBef>
                <a:spcPct val="20000"/>
              </a:spcBef>
              <a:spcAft>
                <a:spcPts val="90"/>
              </a:spcAft>
              <a:buClr>
                <a:srgbClr val="00802F"/>
              </a:buClr>
              <a:buSzPct val="120000"/>
              <a:buFont typeface="Wingdings" pitchFamily="2" charset="2"/>
              <a:buNone/>
            </a:pPr>
            <a:endParaRPr lang="de-DE" sz="788" b="0" i="0" baseline="0">
              <a:latin typeface="+mj-lt"/>
            </a:endParaRPr>
          </a:p>
        </p:txBody>
      </p:sp>
      <p:graphicFrame>
        <p:nvGraphicFramePr>
          <p:cNvPr id="2" name="Object 1" hidden="1"/>
          <p:cNvGraphicFramePr>
            <a:graphicFrameLocks noChangeAspect="1"/>
          </p:cNvGraphicFramePr>
          <p:nvPr userDrawn="1">
            <p:custDataLst>
              <p:tags r:id="rId1"/>
            </p:custDataLst>
            <p:extLst>
              <p:ext uri="{D42A27DB-BD31-4B8C-83A1-F6EECF244321}">
                <p14:modId xmlns:p14="http://schemas.microsoft.com/office/powerpoint/2010/main" val="3015822315"/>
              </p:ext>
            </p:extLst>
          </p:nvPr>
        </p:nvGraphicFramePr>
        <p:xfrm>
          <a:off x="1192" y="1192"/>
          <a:ext cx="1190" cy="1190"/>
        </p:xfrm>
        <a:graphic>
          <a:graphicData uri="http://schemas.openxmlformats.org/presentationml/2006/ole">
            <mc:AlternateContent xmlns:mc="http://schemas.openxmlformats.org/markup-compatibility/2006">
              <mc:Choice xmlns:v="urn:schemas-microsoft-com:vml" Requires="v">
                <p:oleObj name="think-cell Slide" r:id="rId4" imgW="343" imgH="330" progId="TCLayout.ActiveDocument.1">
                  <p:embed/>
                </p:oleObj>
              </mc:Choice>
              <mc:Fallback>
                <p:oleObj name="think-cell Slide" r:id="rId4" imgW="343" imgH="330" progId="TCLayout.ActiveDocument.1">
                  <p:embed/>
                  <p:pic>
                    <p:nvPicPr>
                      <p:cNvPr id="2" name="Object 1" hidden="1"/>
                      <p:cNvPicPr/>
                      <p:nvPr/>
                    </p:nvPicPr>
                    <p:blipFill>
                      <a:blip r:embed="rId5"/>
                      <a:stretch>
                        <a:fillRect/>
                      </a:stretch>
                    </p:blipFill>
                    <p:spPr>
                      <a:xfrm>
                        <a:off x="1192" y="1192"/>
                        <a:ext cx="1190" cy="1190"/>
                      </a:xfrm>
                      <a:prstGeom prst="rect">
                        <a:avLst/>
                      </a:prstGeom>
                    </p:spPr>
                  </p:pic>
                </p:oleObj>
              </mc:Fallback>
            </mc:AlternateContent>
          </a:graphicData>
        </a:graphic>
      </p:graphicFrame>
      <p:sp>
        <p:nvSpPr>
          <p:cNvPr id="3" name="Titel 2">
            <a:extLst>
              <a:ext uri="{FF2B5EF4-FFF2-40B4-BE49-F238E27FC236}">
                <a16:creationId xmlns:a16="http://schemas.microsoft.com/office/drawing/2014/main" id="{B58DBE43-68D6-436D-88F1-57620C6ADE94}"/>
              </a:ext>
            </a:extLst>
          </p:cNvPr>
          <p:cNvSpPr>
            <a:spLocks noGrp="1"/>
          </p:cNvSpPr>
          <p:nvPr>
            <p:ph type="title"/>
          </p:nvPr>
        </p:nvSpPr>
        <p:spPr/>
        <p:txBody>
          <a:bodyPr/>
          <a:lstStyle>
            <a:lvl1pPr>
              <a:defRPr>
                <a:solidFill>
                  <a:schemeClr val="bg1"/>
                </a:solidFill>
              </a:defRPr>
            </a:lvl1pPr>
          </a:lstStyle>
          <a:p>
            <a:r>
              <a:rPr lang="de-DE"/>
              <a:t>Mastertitelformat bearbeiten</a:t>
            </a:r>
          </a:p>
        </p:txBody>
      </p:sp>
      <p:pic>
        <p:nvPicPr>
          <p:cNvPr id="19" name="Grafik 18">
            <a:extLst>
              <a:ext uri="{FF2B5EF4-FFF2-40B4-BE49-F238E27FC236}">
                <a16:creationId xmlns:a16="http://schemas.microsoft.com/office/drawing/2014/main" id="{0DAFDAA0-9F23-4913-BF4E-103760105206}"/>
              </a:ext>
            </a:extLst>
          </p:cNvPr>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7326307" y="4493721"/>
            <a:ext cx="1727696" cy="358829"/>
          </a:xfrm>
          <a:prstGeom prst="rect">
            <a:avLst/>
          </a:prstGeom>
        </p:spPr>
      </p:pic>
      <p:grpSp>
        <p:nvGrpSpPr>
          <p:cNvPr id="10" name="Group 11">
            <a:extLst>
              <a:ext uri="{FF2B5EF4-FFF2-40B4-BE49-F238E27FC236}">
                <a16:creationId xmlns:a16="http://schemas.microsoft.com/office/drawing/2014/main" id="{1ADFCD42-8D0A-4B1B-BA71-131A857C66A1}"/>
              </a:ext>
            </a:extLst>
          </p:cNvPr>
          <p:cNvGrpSpPr/>
          <p:nvPr userDrawn="1"/>
        </p:nvGrpSpPr>
        <p:grpSpPr>
          <a:xfrm>
            <a:off x="4788025" y="4353947"/>
            <a:ext cx="2468477" cy="583143"/>
            <a:chOff x="797910" y="3788080"/>
            <a:chExt cx="3291303" cy="777524"/>
          </a:xfrm>
        </p:grpSpPr>
        <p:pic>
          <p:nvPicPr>
            <p:cNvPr id="12" name="Grafik 11">
              <a:extLst>
                <a:ext uri="{FF2B5EF4-FFF2-40B4-BE49-F238E27FC236}">
                  <a16:creationId xmlns:a16="http://schemas.microsoft.com/office/drawing/2014/main" id="{8E0B8BF8-8CC3-441C-98B1-0C411FFD0BE0}"/>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2360406" y="3821665"/>
              <a:ext cx="513028" cy="710354"/>
            </a:xfrm>
            <a:prstGeom prst="rect">
              <a:avLst/>
            </a:prstGeom>
          </p:spPr>
        </p:pic>
        <p:pic>
          <p:nvPicPr>
            <p:cNvPr id="14" name="Grafik 7">
              <a:extLst>
                <a:ext uri="{FF2B5EF4-FFF2-40B4-BE49-F238E27FC236}">
                  <a16:creationId xmlns:a16="http://schemas.microsoft.com/office/drawing/2014/main" id="{FE47BD31-DC6A-40EA-B8D3-4A0884D50374}"/>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3492988" y="3900801"/>
              <a:ext cx="596225" cy="552083"/>
            </a:xfrm>
            <a:prstGeom prst="rect">
              <a:avLst/>
            </a:prstGeom>
          </p:spPr>
        </p:pic>
        <p:pic>
          <p:nvPicPr>
            <p:cNvPr id="15" name="Grafik 17">
              <a:extLst>
                <a:ext uri="{FF2B5EF4-FFF2-40B4-BE49-F238E27FC236}">
                  <a16:creationId xmlns:a16="http://schemas.microsoft.com/office/drawing/2014/main" id="{500FA54C-5CF6-491F-A606-038FE5CC3BDD}"/>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797910" y="3788080"/>
              <a:ext cx="1082350" cy="777524"/>
            </a:xfrm>
            <a:prstGeom prst="rect">
              <a:avLst/>
            </a:prstGeom>
          </p:spPr>
        </p:pic>
      </p:grpSp>
      <p:sp>
        <p:nvSpPr>
          <p:cNvPr id="17" name="Content Placeholder 2">
            <a:extLst>
              <a:ext uri="{FF2B5EF4-FFF2-40B4-BE49-F238E27FC236}">
                <a16:creationId xmlns:a16="http://schemas.microsoft.com/office/drawing/2014/main" id="{871D323B-0EDD-4B03-83CD-A49C15F19CBB}"/>
              </a:ext>
            </a:extLst>
          </p:cNvPr>
          <p:cNvSpPr>
            <a:spLocks noGrp="1"/>
          </p:cNvSpPr>
          <p:nvPr>
            <p:ph sz="quarter" idx="13" hasCustomPrompt="1"/>
          </p:nvPr>
        </p:nvSpPr>
        <p:spPr>
          <a:xfrm>
            <a:off x="7385785" y="3585129"/>
            <a:ext cx="1541998" cy="594066"/>
          </a:xfrm>
        </p:spPr>
        <p:txBody>
          <a:bodyPr vert="horz" lIns="0" tIns="0" rIns="0" bIns="0" rtlCol="0">
            <a:noAutofit/>
          </a:bodyPr>
          <a:lstStyle>
            <a:lvl1pPr>
              <a:defRPr lang="de-CH" sz="750" b="1" dirty="0" smtClean="0"/>
            </a:lvl1pPr>
            <a:lvl2pPr>
              <a:defRPr lang="de-CH" sz="750" dirty="0" smtClean="0"/>
            </a:lvl2pPr>
            <a:lvl3pPr>
              <a:defRPr lang="de-CH" sz="750" dirty="0" smtClean="0"/>
            </a:lvl3pPr>
            <a:lvl4pPr>
              <a:defRPr lang="de-CH" sz="750" dirty="0" smtClean="0"/>
            </a:lvl4pPr>
            <a:lvl5pPr>
              <a:defRPr lang="de-CH" sz="750" dirty="0" smtClean="0"/>
            </a:lvl5pPr>
          </a:lstStyle>
          <a:p>
            <a:pPr marL="0" lvl="0" indent="0">
              <a:buNone/>
            </a:pPr>
            <a:r>
              <a:rPr lang="de-CH"/>
              <a:t>&lt;Title&gt; </a:t>
            </a:r>
            <a:r>
              <a:rPr lang="de-CH" err="1"/>
              <a:t>FirstName</a:t>
            </a:r>
            <a:r>
              <a:rPr lang="de-CH"/>
              <a:t> </a:t>
            </a:r>
            <a:r>
              <a:rPr lang="de-CH" err="1"/>
              <a:t>LastName</a:t>
            </a:r>
            <a:endParaRPr lang="de-CH"/>
          </a:p>
          <a:p>
            <a:pPr marL="0" lvl="1" indent="0">
              <a:spcBef>
                <a:spcPts val="0"/>
              </a:spcBef>
              <a:spcAft>
                <a:spcPts val="450"/>
              </a:spcAft>
              <a:buNone/>
            </a:pPr>
            <a:r>
              <a:rPr lang="de-CH" err="1"/>
              <a:t>Function</a:t>
            </a:r>
            <a:endParaRPr lang="de-CH"/>
          </a:p>
          <a:p>
            <a:pPr marL="0" lvl="2" indent="0">
              <a:spcBef>
                <a:spcPts val="0"/>
              </a:spcBef>
              <a:spcAft>
                <a:spcPts val="0"/>
              </a:spcAft>
              <a:buNone/>
            </a:pPr>
            <a:r>
              <a:rPr lang="de-CH"/>
              <a:t>firstname.lastname@unisg.ch</a:t>
            </a:r>
          </a:p>
          <a:p>
            <a:pPr marL="0" lvl="3" indent="0">
              <a:spcBef>
                <a:spcPts val="0"/>
              </a:spcBef>
              <a:spcAft>
                <a:spcPts val="0"/>
              </a:spcAft>
              <a:buNone/>
            </a:pPr>
            <a:r>
              <a:rPr lang="de-CH"/>
              <a:t>www.iwi.unisg.ch</a:t>
            </a:r>
          </a:p>
          <a:p>
            <a:pPr marL="0" lvl="4" indent="0">
              <a:spcBef>
                <a:spcPts val="0"/>
              </a:spcBef>
              <a:buNone/>
            </a:pPr>
            <a:r>
              <a:rPr lang="de-CH"/>
              <a:t>+41 71 224 </a:t>
            </a:r>
            <a:r>
              <a:rPr lang="de-CH" err="1"/>
              <a:t>xxxx</a:t>
            </a:r>
            <a:endParaRPr lang="de-CH" sz="900"/>
          </a:p>
        </p:txBody>
      </p:sp>
      <p:pic>
        <p:nvPicPr>
          <p:cNvPr id="13" name="Rectangle 2" descr="{&quot;templafy&quot;:{&quot;id&quot;:&quot;b9ddadaa-0495-446c-a774-3deec88f84b2&quot;}}">
            <a:extLst>
              <a:ext uri="{FF2B5EF4-FFF2-40B4-BE49-F238E27FC236}">
                <a16:creationId xmlns:a16="http://schemas.microsoft.com/office/drawing/2014/main" id="{075F9713-6868-46DE-BB5A-9534703D42E8}"/>
              </a:ext>
            </a:extLst>
          </p:cNvPr>
          <p:cNvPicPr>
            <a:picLocks noChangeAspect="1"/>
          </p:cNvPicPr>
          <p:nvPr userDrawn="1"/>
        </p:nvPicPr>
        <p:blipFill>
          <a:blip r:embed="rId10"/>
          <a:stretch>
            <a:fillRect/>
          </a:stretch>
        </p:blipFill>
        <p:spPr>
          <a:xfrm>
            <a:off x="7063809" y="3192183"/>
            <a:ext cx="1397480" cy="289915"/>
          </a:xfrm>
          <a:prstGeom prst="rect">
            <a:avLst/>
          </a:prstGeom>
        </p:spPr>
      </p:pic>
    </p:spTree>
    <p:extLst>
      <p:ext uri="{BB962C8B-B14F-4D97-AF65-F5344CB8AC3E}">
        <p14:creationId xmlns:p14="http://schemas.microsoft.com/office/powerpoint/2010/main" val="102174346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564307-A466-4844-A9B5-32AA551F44FD}"/>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24E28BC1-2116-4C7D-AA43-497EBFCF729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CE40A3F3-140C-426C-B48D-EC12D416FF63}"/>
              </a:ext>
            </a:extLst>
          </p:cNvPr>
          <p:cNvSpPr>
            <a:spLocks noGrp="1"/>
          </p:cNvSpPr>
          <p:nvPr>
            <p:ph type="dt" sz="half" idx="10"/>
          </p:nvPr>
        </p:nvSpPr>
        <p:spPr/>
        <p:txBody>
          <a:bodyPr/>
          <a:lstStyle/>
          <a:p>
            <a:fld id="{0D077020-D478-4200-B41F-16299167961D}" type="datetimeFigureOut">
              <a:rPr lang="en-GB" smtClean="0"/>
              <a:t>17/10/2023</a:t>
            </a:fld>
            <a:endParaRPr lang="en-GB"/>
          </a:p>
        </p:txBody>
      </p:sp>
      <p:sp>
        <p:nvSpPr>
          <p:cNvPr id="5" name="Footer Placeholder 4">
            <a:extLst>
              <a:ext uri="{FF2B5EF4-FFF2-40B4-BE49-F238E27FC236}">
                <a16:creationId xmlns:a16="http://schemas.microsoft.com/office/drawing/2014/main" id="{A8A7101B-3C27-4AFB-8928-08D0E718EDF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E9B3119-9DAE-4818-9DAA-C858634A7AC3}"/>
              </a:ext>
            </a:extLst>
          </p:cNvPr>
          <p:cNvSpPr>
            <a:spLocks noGrp="1"/>
          </p:cNvSpPr>
          <p:nvPr>
            <p:ph type="sldNum" sz="quarter" idx="12"/>
          </p:nvPr>
        </p:nvSpPr>
        <p:spPr/>
        <p:txBody>
          <a:bodyPr/>
          <a:lstStyle/>
          <a:p>
            <a:fld id="{66760325-9559-4996-B9CF-BD0C996D2F01}" type="slidenum">
              <a:rPr lang="en-GB" smtClean="0"/>
              <a:t>‹#›</a:t>
            </a:fld>
            <a:endParaRPr lang="en-GB"/>
          </a:p>
        </p:txBody>
      </p:sp>
    </p:spTree>
    <p:extLst>
      <p:ext uri="{BB962C8B-B14F-4D97-AF65-F5344CB8AC3E}">
        <p14:creationId xmlns:p14="http://schemas.microsoft.com/office/powerpoint/2010/main" val="24989043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Agenda">
    <p:spTree>
      <p:nvGrpSpPr>
        <p:cNvPr id="1" name=""/>
        <p:cNvGrpSpPr/>
        <p:nvPr/>
      </p:nvGrpSpPr>
      <p:grpSpPr>
        <a:xfrm>
          <a:off x="0" y="0"/>
          <a:ext cx="0" cy="0"/>
          <a:chOff x="0" y="0"/>
          <a:chExt cx="0" cy="0"/>
        </a:xfrm>
      </p:grpSpPr>
      <p:pic>
        <p:nvPicPr>
          <p:cNvPr id="12" name="Picture 11" descr="A picture containing skating, building, ramp, board&#10;&#10;Description automatically generated">
            <a:extLst>
              <a:ext uri="{FF2B5EF4-FFF2-40B4-BE49-F238E27FC236}">
                <a16:creationId xmlns:a16="http://schemas.microsoft.com/office/drawing/2014/main" id="{71655C6F-D683-4181-8A76-C2CF9E2F41CB}"/>
              </a:ext>
            </a:extLst>
          </p:cNvPr>
          <p:cNvPicPr>
            <a:picLocks noChangeAspect="1"/>
          </p:cNvPicPr>
          <p:nvPr/>
        </p:nvPicPr>
        <p:blipFill rotWithShape="1">
          <a:blip r:embed="rId2">
            <a:extLst>
              <a:ext uri="{28A0092B-C50C-407E-A947-70E740481C1C}">
                <a14:useLocalDpi xmlns:a14="http://schemas.microsoft.com/office/drawing/2010/main" val="0"/>
              </a:ext>
            </a:extLst>
          </a:blip>
          <a:srcRect r="58763"/>
          <a:stretch/>
        </p:blipFill>
        <p:spPr>
          <a:xfrm>
            <a:off x="5963683" y="0"/>
            <a:ext cx="3180318" cy="5143500"/>
          </a:xfrm>
          <a:prstGeom prst="rect">
            <a:avLst/>
          </a:prstGeom>
        </p:spPr>
      </p:pic>
      <p:sp>
        <p:nvSpPr>
          <p:cNvPr id="7" name="Freeform: Shape 6">
            <a:extLst>
              <a:ext uri="{FF2B5EF4-FFF2-40B4-BE49-F238E27FC236}">
                <a16:creationId xmlns:a16="http://schemas.microsoft.com/office/drawing/2014/main" id="{32FAFF1B-D695-4F04-8B58-692674CF4A5C}"/>
              </a:ext>
            </a:extLst>
          </p:cNvPr>
          <p:cNvSpPr>
            <a:spLocks noChangeAspect="1"/>
          </p:cNvSpPr>
          <p:nvPr/>
        </p:nvSpPr>
        <p:spPr>
          <a:xfrm>
            <a:off x="8570473" y="4701166"/>
            <a:ext cx="213389" cy="233831"/>
          </a:xfrm>
          <a:custGeom>
            <a:avLst/>
            <a:gdLst>
              <a:gd name="connsiteX0" fmla="*/ 0 w 3106057"/>
              <a:gd name="connsiteY0" fmla="*/ 711200 h 3403600"/>
              <a:gd name="connsiteX1" fmla="*/ 3106057 w 3106057"/>
              <a:gd name="connsiteY1" fmla="*/ 0 h 3403600"/>
              <a:gd name="connsiteX2" fmla="*/ 3106057 w 3106057"/>
              <a:gd name="connsiteY2" fmla="*/ 3403600 h 3403600"/>
              <a:gd name="connsiteX3" fmla="*/ 449943 w 3106057"/>
              <a:gd name="connsiteY3" fmla="*/ 3222171 h 3403600"/>
              <a:gd name="connsiteX4" fmla="*/ 0 w 3106057"/>
              <a:gd name="connsiteY4" fmla="*/ 711200 h 340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6057" h="3403600">
                <a:moveTo>
                  <a:pt x="0" y="711200"/>
                </a:moveTo>
                <a:lnTo>
                  <a:pt x="3106057" y="0"/>
                </a:lnTo>
                <a:lnTo>
                  <a:pt x="3106057" y="3403600"/>
                </a:lnTo>
                <a:lnTo>
                  <a:pt x="449943" y="3222171"/>
                </a:lnTo>
                <a:lnTo>
                  <a:pt x="0" y="7112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 Placeholder 4">
            <a:extLst>
              <a:ext uri="{FF2B5EF4-FFF2-40B4-BE49-F238E27FC236}">
                <a16:creationId xmlns:a16="http://schemas.microsoft.com/office/drawing/2014/main" id="{47F3237B-A6D8-401E-A0E8-75ED37DDC0FA}"/>
              </a:ext>
            </a:extLst>
          </p:cNvPr>
          <p:cNvSpPr>
            <a:spLocks noGrp="1"/>
          </p:cNvSpPr>
          <p:nvPr>
            <p:ph type="body" sz="quarter" idx="13" hasCustomPrompt="1"/>
          </p:nvPr>
        </p:nvSpPr>
        <p:spPr>
          <a:xfrm>
            <a:off x="358775" y="1276350"/>
            <a:ext cx="5292724" cy="3203575"/>
          </a:xfrm>
        </p:spPr>
        <p:txBody>
          <a:bodyPr>
            <a:normAutofit/>
          </a:bodyPr>
          <a:lstStyle>
            <a:lvl1pPr marL="396000" indent="-396000">
              <a:spcAft>
                <a:spcPts val="600"/>
              </a:spcAft>
              <a:buFont typeface="+mj-lt"/>
              <a:buAutoNum type="arabicPeriod"/>
              <a:defRPr sz="1600"/>
            </a:lvl1pPr>
            <a:lvl2pPr marL="342900" indent="-342900">
              <a:spcAft>
                <a:spcPts val="600"/>
              </a:spcAft>
              <a:buFont typeface="+mj-lt"/>
              <a:buAutoNum type="arabicPeriod"/>
              <a:defRPr sz="1600"/>
            </a:lvl2pPr>
            <a:lvl3pPr marL="342900" indent="-342900">
              <a:spcAft>
                <a:spcPts val="600"/>
              </a:spcAft>
              <a:buFont typeface="+mj-lt"/>
              <a:buAutoNum type="arabicPeriod"/>
              <a:defRPr sz="1600"/>
            </a:lvl3pPr>
            <a:lvl4pPr marL="342900" indent="-342900">
              <a:spcAft>
                <a:spcPts val="600"/>
              </a:spcAft>
              <a:buFont typeface="+mj-lt"/>
              <a:buAutoNum type="arabicPeriod"/>
              <a:defRPr sz="1600"/>
            </a:lvl4pPr>
            <a:lvl5pPr marL="342900" indent="-342900">
              <a:spcAft>
                <a:spcPts val="600"/>
              </a:spcAft>
              <a:buFont typeface="+mj-lt"/>
              <a:buAutoNum type="arabicPeriod"/>
              <a:defRPr sz="1600"/>
            </a:lvl5pPr>
          </a:lstStyle>
          <a:p>
            <a:pPr lvl="0"/>
            <a:r>
              <a:rPr lang="de-DE"/>
              <a:t>First item</a:t>
            </a:r>
          </a:p>
        </p:txBody>
      </p:sp>
      <p:sp>
        <p:nvSpPr>
          <p:cNvPr id="6" name="Slide Number Placeholder 5">
            <a:extLst>
              <a:ext uri="{FF2B5EF4-FFF2-40B4-BE49-F238E27FC236}">
                <a16:creationId xmlns:a16="http://schemas.microsoft.com/office/drawing/2014/main" id="{8E64CDDE-58C2-4810-8B30-D17CF249E28D}"/>
              </a:ext>
            </a:extLst>
          </p:cNvPr>
          <p:cNvSpPr>
            <a:spLocks noGrp="1"/>
          </p:cNvSpPr>
          <p:nvPr>
            <p:ph type="sldNum" sz="quarter" idx="16"/>
          </p:nvPr>
        </p:nvSpPr>
        <p:spPr/>
        <p:txBody>
          <a:bodyPr/>
          <a:lstStyle/>
          <a:p>
            <a:fld id="{7559FC98-AF75-4A00-A03C-DF9FEBF6BCB9}" type="slidenum">
              <a:rPr lang="en-GB" smtClean="0"/>
              <a:pPr/>
              <a:t>‹#›</a:t>
            </a:fld>
            <a:endParaRPr lang="en-GB"/>
          </a:p>
        </p:txBody>
      </p:sp>
      <p:pic>
        <p:nvPicPr>
          <p:cNvPr id="1936974457" name="Rectangle 10" descr="{&quot;templafy&quot;:{&quot;id&quot;:&quot;983d3f15-dbac-4adc-ac60-bc0247138669&quot;}}" hidden="1"/>
          <p:cNvPicPr>
            <a:picLocks noChangeAspect="1"/>
          </p:cNvPicPr>
          <p:nvPr/>
        </p:nvPicPr>
        <p:blipFill>
          <a:blip r:embed="rId3"/>
          <a:stretch>
            <a:fillRect/>
          </a:stretch>
        </p:blipFill>
        <p:spPr>
          <a:xfrm>
            <a:off x="358775" y="4668427"/>
            <a:ext cx="1036800" cy="306000"/>
          </a:xfrm>
          <a:prstGeom prst="rect">
            <a:avLst/>
          </a:prstGeom>
        </p:spPr>
      </p:pic>
      <p:sp>
        <p:nvSpPr>
          <p:cNvPr id="3" name="Titel 2">
            <a:extLst>
              <a:ext uri="{FF2B5EF4-FFF2-40B4-BE49-F238E27FC236}">
                <a16:creationId xmlns:a16="http://schemas.microsoft.com/office/drawing/2014/main" id="{AF9D94E7-5503-4A78-9A9D-3BC60709B29E}"/>
              </a:ext>
            </a:extLst>
          </p:cNvPr>
          <p:cNvSpPr>
            <a:spLocks noGrp="1"/>
          </p:cNvSpPr>
          <p:nvPr>
            <p:ph type="title" hasCustomPrompt="1"/>
          </p:nvPr>
        </p:nvSpPr>
        <p:spPr>
          <a:xfrm>
            <a:off x="358775" y="376238"/>
            <a:ext cx="5292725" cy="609662"/>
          </a:xfrm>
        </p:spPr>
        <p:txBody>
          <a:bodyPr anchor="t"/>
          <a:lstStyle>
            <a:lvl1pPr>
              <a:defRPr>
                <a:latin typeface="+mj-lt"/>
              </a:defRPr>
            </a:lvl1pPr>
          </a:lstStyle>
          <a:p>
            <a:r>
              <a:rPr lang="en-US" noProof="0"/>
              <a:t>Agenda Title placeholder</a:t>
            </a:r>
          </a:p>
        </p:txBody>
      </p:sp>
      <p:sp>
        <p:nvSpPr>
          <p:cNvPr id="10" name="Date Placeholder 3">
            <a:extLst>
              <a:ext uri="{FF2B5EF4-FFF2-40B4-BE49-F238E27FC236}">
                <a16:creationId xmlns:a16="http://schemas.microsoft.com/office/drawing/2014/main" id="{7A444DF1-FB08-4892-B960-CC1A107898AA}"/>
              </a:ext>
            </a:extLst>
          </p:cNvPr>
          <p:cNvSpPr>
            <a:spLocks noGrp="1"/>
          </p:cNvSpPr>
          <p:nvPr>
            <p:ph type="dt" sz="half" idx="2"/>
          </p:nvPr>
        </p:nvSpPr>
        <p:spPr>
          <a:xfrm>
            <a:off x="3647143" y="4767262"/>
            <a:ext cx="2004356" cy="184335"/>
          </a:xfrm>
          <a:prstGeom prst="rect">
            <a:avLst/>
          </a:prstGeom>
        </p:spPr>
        <p:txBody>
          <a:bodyPr/>
          <a:lstStyle>
            <a:lvl1pPr algn="r">
              <a:defRPr sz="800"/>
            </a:lvl1pPr>
          </a:lstStyle>
          <a:p>
            <a:fld id="{B57B5CD7-A0CA-4D38-BBC7-2C00C2D8EDD2}" type="datetime6">
              <a:rPr lang="de-CH" smtClean="0"/>
              <a:t>Oktober 23</a:t>
            </a:fld>
            <a:endParaRPr lang="de-DE"/>
          </a:p>
        </p:txBody>
      </p:sp>
      <p:pic>
        <p:nvPicPr>
          <p:cNvPr id="13" name="Rectangle 11" descr="{&quot;templafy&quot;:{&quot;id&quot;:&quot;132fdc2d-0d58-46db-a0cb-916ce7270cac&quot;}}">
            <a:extLst>
              <a:ext uri="{FF2B5EF4-FFF2-40B4-BE49-F238E27FC236}">
                <a16:creationId xmlns:a16="http://schemas.microsoft.com/office/drawing/2014/main" id="{BBAB33F5-93EF-4448-89CD-5EFFC7AC047E}"/>
              </a:ext>
            </a:extLst>
          </p:cNvPr>
          <p:cNvPicPr>
            <a:picLocks noChangeAspect="1"/>
          </p:cNvPicPr>
          <p:nvPr userDrawn="1"/>
        </p:nvPicPr>
        <p:blipFill>
          <a:blip r:embed="rId4"/>
          <a:stretch>
            <a:fillRect/>
          </a:stretch>
        </p:blipFill>
        <p:spPr>
          <a:xfrm>
            <a:off x="356400" y="4704059"/>
            <a:ext cx="1026000" cy="212400"/>
          </a:xfrm>
          <a:prstGeom prst="rect">
            <a:avLst/>
          </a:prstGeom>
        </p:spPr>
      </p:pic>
    </p:spTree>
    <p:extLst>
      <p:ext uri="{BB962C8B-B14F-4D97-AF65-F5344CB8AC3E}">
        <p14:creationId xmlns:p14="http://schemas.microsoft.com/office/powerpoint/2010/main" val="23413945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Kapiteltrenner 1">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4B88CA-EB6E-49E8-8E20-86448C5223EB}"/>
              </a:ext>
            </a:extLst>
          </p:cNvPr>
          <p:cNvSpPr>
            <a:spLocks noGrp="1"/>
          </p:cNvSpPr>
          <p:nvPr>
            <p:ph type="title" hasCustomPrompt="1"/>
          </p:nvPr>
        </p:nvSpPr>
        <p:spPr>
          <a:xfrm>
            <a:off x="1548000" y="376238"/>
            <a:ext cx="7237225" cy="2496171"/>
          </a:xfrm>
        </p:spPr>
        <p:txBody>
          <a:bodyPr anchor="b">
            <a:normAutofit/>
          </a:bodyPr>
          <a:lstStyle>
            <a:lvl1pPr marL="0" indent="0" algn="l">
              <a:lnSpc>
                <a:spcPts val="5200"/>
              </a:lnSpc>
              <a:buFont typeface="+mj-lt"/>
              <a:buNone/>
              <a:defRPr sz="5000">
                <a:solidFill>
                  <a:schemeClr val="bg2"/>
                </a:solidFill>
                <a:latin typeface="Gill Sans Nova Light" panose="020B0302020104020203" pitchFamily="34" charset="0"/>
              </a:defRPr>
            </a:lvl1pPr>
          </a:lstStyle>
          <a:p>
            <a:r>
              <a:rPr lang="en-US" noProof="0"/>
              <a:t>Section Title placeholder</a:t>
            </a:r>
          </a:p>
        </p:txBody>
      </p:sp>
      <p:sp>
        <p:nvSpPr>
          <p:cNvPr id="3" name="Text Placeholder 2">
            <a:extLst>
              <a:ext uri="{FF2B5EF4-FFF2-40B4-BE49-F238E27FC236}">
                <a16:creationId xmlns:a16="http://schemas.microsoft.com/office/drawing/2014/main" id="{93182261-379D-435B-BB30-A2A9B6CF3E6F}"/>
              </a:ext>
            </a:extLst>
          </p:cNvPr>
          <p:cNvSpPr>
            <a:spLocks noGrp="1"/>
          </p:cNvSpPr>
          <p:nvPr>
            <p:ph type="body" idx="1" hasCustomPrompt="1"/>
          </p:nvPr>
        </p:nvSpPr>
        <p:spPr>
          <a:xfrm>
            <a:off x="1548000" y="3001618"/>
            <a:ext cx="6025617" cy="1478308"/>
          </a:xfrm>
        </p:spPr>
        <p:txBody>
          <a:bodyPr>
            <a:normAutofit/>
          </a:bodyPr>
          <a:lstStyle>
            <a:lvl1pPr marL="0" indent="0">
              <a:buNone/>
              <a:defRPr sz="2400">
                <a:solidFill>
                  <a:schemeClr val="bg2"/>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noProof="0"/>
              <a:t>Sub-section Title placeholder</a:t>
            </a:r>
          </a:p>
        </p:txBody>
      </p:sp>
      <p:sp>
        <p:nvSpPr>
          <p:cNvPr id="4" name="Freeform: Shape 3">
            <a:extLst>
              <a:ext uri="{FF2B5EF4-FFF2-40B4-BE49-F238E27FC236}">
                <a16:creationId xmlns:a16="http://schemas.microsoft.com/office/drawing/2014/main" id="{AA3A5247-554A-42FF-BCCF-A11D65465AA4}"/>
              </a:ext>
            </a:extLst>
          </p:cNvPr>
          <p:cNvSpPr>
            <a:spLocks noChangeAspect="1"/>
          </p:cNvSpPr>
          <p:nvPr/>
        </p:nvSpPr>
        <p:spPr>
          <a:xfrm>
            <a:off x="4572001" y="3166310"/>
            <a:ext cx="4572000" cy="5009983"/>
          </a:xfrm>
          <a:custGeom>
            <a:avLst/>
            <a:gdLst>
              <a:gd name="connsiteX0" fmla="*/ 0 w 3106057"/>
              <a:gd name="connsiteY0" fmla="*/ 711200 h 3403600"/>
              <a:gd name="connsiteX1" fmla="*/ 3106057 w 3106057"/>
              <a:gd name="connsiteY1" fmla="*/ 0 h 3403600"/>
              <a:gd name="connsiteX2" fmla="*/ 3106057 w 3106057"/>
              <a:gd name="connsiteY2" fmla="*/ 3403600 h 3403600"/>
              <a:gd name="connsiteX3" fmla="*/ 449943 w 3106057"/>
              <a:gd name="connsiteY3" fmla="*/ 3222171 h 3403600"/>
              <a:gd name="connsiteX4" fmla="*/ 0 w 3106057"/>
              <a:gd name="connsiteY4" fmla="*/ 711200 h 340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6057" h="3403600">
                <a:moveTo>
                  <a:pt x="0" y="711200"/>
                </a:moveTo>
                <a:lnTo>
                  <a:pt x="3106057" y="0"/>
                </a:lnTo>
                <a:lnTo>
                  <a:pt x="3106057" y="3403600"/>
                </a:lnTo>
                <a:lnTo>
                  <a:pt x="449943" y="3222171"/>
                </a:lnTo>
                <a:lnTo>
                  <a:pt x="0" y="7112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8672474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Kapiteltrenner 2">
    <p:bg>
      <p:bgPr>
        <a:solidFill>
          <a:schemeClr val="bg2"/>
        </a:solidFill>
        <a:effectLst/>
      </p:bgPr>
    </p:bg>
    <p:spTree>
      <p:nvGrpSpPr>
        <p:cNvPr id="1" name=""/>
        <p:cNvGrpSpPr/>
        <p:nvPr/>
      </p:nvGrpSpPr>
      <p:grpSpPr>
        <a:xfrm>
          <a:off x="0" y="0"/>
          <a:ext cx="0" cy="0"/>
          <a:chOff x="0" y="0"/>
          <a:chExt cx="0" cy="0"/>
        </a:xfrm>
      </p:grpSpPr>
      <p:sp>
        <p:nvSpPr>
          <p:cNvPr id="4" name="Picture Placeholder 4">
            <a:extLst>
              <a:ext uri="{FF2B5EF4-FFF2-40B4-BE49-F238E27FC236}">
                <a16:creationId xmlns:a16="http://schemas.microsoft.com/office/drawing/2014/main" id="{DC68F798-C07C-4BF8-8573-0552735B83EA}"/>
              </a:ext>
            </a:extLst>
          </p:cNvPr>
          <p:cNvSpPr>
            <a:spLocks noGrp="1"/>
          </p:cNvSpPr>
          <p:nvPr>
            <p:ph type="pic" sz="quarter" idx="11" hasCustomPrompt="1"/>
          </p:nvPr>
        </p:nvSpPr>
        <p:spPr>
          <a:xfrm>
            <a:off x="0" y="0"/>
            <a:ext cx="9144000" cy="5143500"/>
          </a:xfrm>
          <a:pattFill prst="wdUpDiag">
            <a:fgClr>
              <a:schemeClr val="accent1"/>
            </a:fgClr>
            <a:bgClr>
              <a:schemeClr val="bg1"/>
            </a:bgClr>
          </a:pattFill>
        </p:spPr>
        <p:txBody>
          <a:bodyPr lIns="180000" tIns="180000"/>
          <a:lstStyle>
            <a:lvl1pPr>
              <a:defRPr>
                <a:solidFill>
                  <a:schemeClr val="tx1"/>
                </a:solidFill>
              </a:defRPr>
            </a:lvl1pPr>
          </a:lstStyle>
          <a:p>
            <a:r>
              <a:rPr lang="en-US" noProof="0"/>
              <a:t>(click to add a picture)</a:t>
            </a:r>
          </a:p>
        </p:txBody>
      </p:sp>
      <p:sp>
        <p:nvSpPr>
          <p:cNvPr id="5" name="Title 1">
            <a:extLst>
              <a:ext uri="{FF2B5EF4-FFF2-40B4-BE49-F238E27FC236}">
                <a16:creationId xmlns:a16="http://schemas.microsoft.com/office/drawing/2014/main" id="{1086A8A6-B06D-46A2-BCC7-BE87EF4B4819}"/>
              </a:ext>
            </a:extLst>
          </p:cNvPr>
          <p:cNvSpPr>
            <a:spLocks noGrp="1"/>
          </p:cNvSpPr>
          <p:nvPr>
            <p:ph type="title" hasCustomPrompt="1"/>
          </p:nvPr>
        </p:nvSpPr>
        <p:spPr>
          <a:xfrm>
            <a:off x="1548000" y="376238"/>
            <a:ext cx="7237225" cy="2496171"/>
          </a:xfrm>
        </p:spPr>
        <p:txBody>
          <a:bodyPr anchor="b">
            <a:normAutofit/>
          </a:bodyPr>
          <a:lstStyle>
            <a:lvl1pPr marL="0" indent="0" algn="l">
              <a:lnSpc>
                <a:spcPts val="5200"/>
              </a:lnSpc>
              <a:buFont typeface="+mj-lt"/>
              <a:buNone/>
              <a:defRPr sz="5000">
                <a:solidFill>
                  <a:schemeClr val="tx1"/>
                </a:solidFill>
                <a:latin typeface="Gill Sans Nova Light" panose="020B0302020104020203" pitchFamily="34" charset="0"/>
              </a:defRPr>
            </a:lvl1pPr>
          </a:lstStyle>
          <a:p>
            <a:r>
              <a:rPr lang="en-US" noProof="0"/>
              <a:t>Section Title placeholder</a:t>
            </a:r>
          </a:p>
        </p:txBody>
      </p:sp>
      <p:sp>
        <p:nvSpPr>
          <p:cNvPr id="6" name="Text Placeholder 2">
            <a:extLst>
              <a:ext uri="{FF2B5EF4-FFF2-40B4-BE49-F238E27FC236}">
                <a16:creationId xmlns:a16="http://schemas.microsoft.com/office/drawing/2014/main" id="{3046345E-A7CE-41CD-A50F-C13F46D29924}"/>
              </a:ext>
            </a:extLst>
          </p:cNvPr>
          <p:cNvSpPr>
            <a:spLocks noGrp="1"/>
          </p:cNvSpPr>
          <p:nvPr>
            <p:ph type="body" idx="1" hasCustomPrompt="1"/>
          </p:nvPr>
        </p:nvSpPr>
        <p:spPr>
          <a:xfrm>
            <a:off x="1548000" y="3001618"/>
            <a:ext cx="6025617" cy="1478308"/>
          </a:xfrm>
        </p:spPr>
        <p:txBody>
          <a:bodyPr>
            <a:normAutofit/>
          </a:bodyPr>
          <a:lstStyle>
            <a:lvl1pPr marL="0" indent="0">
              <a:buNone/>
              <a:defRPr sz="24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noProof="0"/>
              <a:t>Sub-section Title placeholder</a:t>
            </a:r>
          </a:p>
        </p:txBody>
      </p:sp>
    </p:spTree>
    <p:extLst>
      <p:ext uri="{BB962C8B-B14F-4D97-AF65-F5344CB8AC3E}">
        <p14:creationId xmlns:p14="http://schemas.microsoft.com/office/powerpoint/2010/main" val="22511387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1_Titel und Content">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32FAFF1B-D695-4F04-8B58-692674CF4A5C}"/>
              </a:ext>
            </a:extLst>
          </p:cNvPr>
          <p:cNvSpPr>
            <a:spLocks noChangeAspect="1"/>
          </p:cNvSpPr>
          <p:nvPr/>
        </p:nvSpPr>
        <p:spPr>
          <a:xfrm>
            <a:off x="8570473" y="4701166"/>
            <a:ext cx="213389" cy="233831"/>
          </a:xfrm>
          <a:custGeom>
            <a:avLst/>
            <a:gdLst>
              <a:gd name="connsiteX0" fmla="*/ 0 w 3106057"/>
              <a:gd name="connsiteY0" fmla="*/ 711200 h 3403600"/>
              <a:gd name="connsiteX1" fmla="*/ 3106057 w 3106057"/>
              <a:gd name="connsiteY1" fmla="*/ 0 h 3403600"/>
              <a:gd name="connsiteX2" fmla="*/ 3106057 w 3106057"/>
              <a:gd name="connsiteY2" fmla="*/ 3403600 h 3403600"/>
              <a:gd name="connsiteX3" fmla="*/ 449943 w 3106057"/>
              <a:gd name="connsiteY3" fmla="*/ 3222171 h 3403600"/>
              <a:gd name="connsiteX4" fmla="*/ 0 w 3106057"/>
              <a:gd name="connsiteY4" fmla="*/ 711200 h 340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6057" h="3403600">
                <a:moveTo>
                  <a:pt x="0" y="711200"/>
                </a:moveTo>
                <a:lnTo>
                  <a:pt x="3106057" y="0"/>
                </a:lnTo>
                <a:lnTo>
                  <a:pt x="3106057" y="3403600"/>
                </a:lnTo>
                <a:lnTo>
                  <a:pt x="449943" y="3222171"/>
                </a:lnTo>
                <a:lnTo>
                  <a:pt x="0" y="7112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AA9D5294-8509-42D7-B32F-8FB3BCBBB9D0}"/>
              </a:ext>
            </a:extLst>
          </p:cNvPr>
          <p:cNvSpPr>
            <a:spLocks noGrp="1"/>
          </p:cNvSpPr>
          <p:nvPr>
            <p:ph type="title"/>
          </p:nvPr>
        </p:nvSpPr>
        <p:spPr/>
        <p:txBody>
          <a:bodyPr/>
          <a:lstStyle/>
          <a:p>
            <a:r>
              <a:rPr lang="de-DE"/>
              <a:t>Mastertitelformat bearbeiten</a:t>
            </a:r>
            <a:endParaRPr lang="en-GB"/>
          </a:p>
        </p:txBody>
      </p:sp>
      <p:sp>
        <p:nvSpPr>
          <p:cNvPr id="3" name="Content Placeholder 2">
            <a:extLst>
              <a:ext uri="{FF2B5EF4-FFF2-40B4-BE49-F238E27FC236}">
                <a16:creationId xmlns:a16="http://schemas.microsoft.com/office/drawing/2014/main" id="{1B1DFF60-9E69-4915-A0DD-67FF253288CC}"/>
              </a:ext>
            </a:extLst>
          </p:cNvPr>
          <p:cNvSpPr>
            <a:spLocks noGrp="1"/>
          </p:cNvSpPr>
          <p:nvPr>
            <p:ph idx="1"/>
          </p:nvPr>
        </p:nvSpPr>
        <p:spPr/>
        <p:txBody>
          <a:bodyPr>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10" name="Slide Number Placeholder 9">
            <a:extLst>
              <a:ext uri="{FF2B5EF4-FFF2-40B4-BE49-F238E27FC236}">
                <a16:creationId xmlns:a16="http://schemas.microsoft.com/office/drawing/2014/main" id="{1CB9FAC9-1E0D-44F5-8B7F-C8D103F40B80}"/>
              </a:ext>
            </a:extLst>
          </p:cNvPr>
          <p:cNvSpPr>
            <a:spLocks noGrp="1"/>
          </p:cNvSpPr>
          <p:nvPr>
            <p:ph type="sldNum" sz="quarter" idx="12"/>
          </p:nvPr>
        </p:nvSpPr>
        <p:spPr>
          <a:xfrm>
            <a:off x="8570473" y="4767263"/>
            <a:ext cx="214752" cy="273844"/>
          </a:xfrm>
        </p:spPr>
        <p:txBody>
          <a:bodyPr/>
          <a:lstStyle>
            <a:lvl1pPr>
              <a:defRPr>
                <a:solidFill>
                  <a:schemeClr val="bg2"/>
                </a:solidFill>
              </a:defRPr>
            </a:lvl1pPr>
          </a:lstStyle>
          <a:p>
            <a:fld id="{7559FC98-AF75-4A00-A03C-DF9FEBF6BCB9}" type="slidenum">
              <a:rPr lang="en-GB" smtClean="0"/>
              <a:pPr/>
              <a:t>‹#›</a:t>
            </a:fld>
            <a:endParaRPr lang="en-GB"/>
          </a:p>
        </p:txBody>
      </p:sp>
      <p:pic>
        <p:nvPicPr>
          <p:cNvPr id="802808710" name="Rectangle 11" descr="{&quot;templafy&quot;:{&quot;id&quot;:&quot;e5775ba5-436d-452a-8e7d-796ebe69e640&quot;}}" hidden="1"/>
          <p:cNvPicPr>
            <a:picLocks noChangeAspect="1"/>
          </p:cNvPicPr>
          <p:nvPr/>
        </p:nvPicPr>
        <p:blipFill>
          <a:blip r:embed="rId2"/>
          <a:stretch>
            <a:fillRect/>
          </a:stretch>
        </p:blipFill>
        <p:spPr>
          <a:xfrm>
            <a:off x="358775" y="4668427"/>
            <a:ext cx="1036800" cy="306000"/>
          </a:xfrm>
          <a:prstGeom prst="rect">
            <a:avLst/>
          </a:prstGeom>
        </p:spPr>
      </p:pic>
      <p:sp>
        <p:nvSpPr>
          <p:cNvPr id="8" name="Date Placeholder 3">
            <a:extLst>
              <a:ext uri="{FF2B5EF4-FFF2-40B4-BE49-F238E27FC236}">
                <a16:creationId xmlns:a16="http://schemas.microsoft.com/office/drawing/2014/main" id="{E0EB3A11-5BFF-43FB-B68A-0F360BC3F106}"/>
              </a:ext>
            </a:extLst>
          </p:cNvPr>
          <p:cNvSpPr>
            <a:spLocks noGrp="1"/>
          </p:cNvSpPr>
          <p:nvPr>
            <p:ph type="dt" sz="half" idx="2"/>
          </p:nvPr>
        </p:nvSpPr>
        <p:spPr>
          <a:xfrm>
            <a:off x="3567953" y="4767262"/>
            <a:ext cx="2004356" cy="184335"/>
          </a:xfrm>
          <a:prstGeom prst="rect">
            <a:avLst/>
          </a:prstGeom>
        </p:spPr>
        <p:txBody>
          <a:bodyPr/>
          <a:lstStyle>
            <a:lvl1pPr algn="ctr">
              <a:defRPr sz="800"/>
            </a:lvl1pPr>
          </a:lstStyle>
          <a:p>
            <a:fld id="{30B763E8-28A5-4C06-8953-D607A4035193}" type="datetime6">
              <a:rPr lang="de-CH" smtClean="0"/>
              <a:t>Oktober 23</a:t>
            </a:fld>
            <a:endParaRPr lang="de-DE"/>
          </a:p>
        </p:txBody>
      </p:sp>
    </p:spTree>
    <p:extLst>
      <p:ext uri="{BB962C8B-B14F-4D97-AF65-F5344CB8AC3E}">
        <p14:creationId xmlns:p14="http://schemas.microsoft.com/office/powerpoint/2010/main" val="31465520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el und Content">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32FAFF1B-D695-4F04-8B58-692674CF4A5C}"/>
              </a:ext>
            </a:extLst>
          </p:cNvPr>
          <p:cNvSpPr>
            <a:spLocks noChangeAspect="1"/>
          </p:cNvSpPr>
          <p:nvPr/>
        </p:nvSpPr>
        <p:spPr>
          <a:xfrm>
            <a:off x="8570473" y="4701166"/>
            <a:ext cx="213389" cy="233831"/>
          </a:xfrm>
          <a:custGeom>
            <a:avLst/>
            <a:gdLst>
              <a:gd name="connsiteX0" fmla="*/ 0 w 3106057"/>
              <a:gd name="connsiteY0" fmla="*/ 711200 h 3403600"/>
              <a:gd name="connsiteX1" fmla="*/ 3106057 w 3106057"/>
              <a:gd name="connsiteY1" fmla="*/ 0 h 3403600"/>
              <a:gd name="connsiteX2" fmla="*/ 3106057 w 3106057"/>
              <a:gd name="connsiteY2" fmla="*/ 3403600 h 3403600"/>
              <a:gd name="connsiteX3" fmla="*/ 449943 w 3106057"/>
              <a:gd name="connsiteY3" fmla="*/ 3222171 h 3403600"/>
              <a:gd name="connsiteX4" fmla="*/ 0 w 3106057"/>
              <a:gd name="connsiteY4" fmla="*/ 711200 h 340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6057" h="3403600">
                <a:moveTo>
                  <a:pt x="0" y="711200"/>
                </a:moveTo>
                <a:lnTo>
                  <a:pt x="3106057" y="0"/>
                </a:lnTo>
                <a:lnTo>
                  <a:pt x="3106057" y="3403600"/>
                </a:lnTo>
                <a:lnTo>
                  <a:pt x="449943" y="3222171"/>
                </a:lnTo>
                <a:lnTo>
                  <a:pt x="0" y="7112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AA9D5294-8509-42D7-B32F-8FB3BCBBB9D0}"/>
              </a:ext>
            </a:extLst>
          </p:cNvPr>
          <p:cNvSpPr>
            <a:spLocks noGrp="1"/>
          </p:cNvSpPr>
          <p:nvPr>
            <p:ph type="title"/>
          </p:nvPr>
        </p:nvSpPr>
        <p:spPr/>
        <p:txBody>
          <a:bodyPr/>
          <a:lstStyle/>
          <a:p>
            <a:r>
              <a:rPr lang="de-DE"/>
              <a:t>Mastertitelformat bearbeiten</a:t>
            </a:r>
            <a:endParaRPr lang="en-GB"/>
          </a:p>
        </p:txBody>
      </p:sp>
      <p:sp>
        <p:nvSpPr>
          <p:cNvPr id="3" name="Content Placeholder 2">
            <a:extLst>
              <a:ext uri="{FF2B5EF4-FFF2-40B4-BE49-F238E27FC236}">
                <a16:creationId xmlns:a16="http://schemas.microsoft.com/office/drawing/2014/main" id="{1B1DFF60-9E69-4915-A0DD-67FF253288CC}"/>
              </a:ext>
            </a:extLst>
          </p:cNvPr>
          <p:cNvSpPr>
            <a:spLocks noGrp="1"/>
          </p:cNvSpPr>
          <p:nvPr>
            <p:ph idx="1"/>
          </p:nvPr>
        </p:nvSpPr>
        <p:spPr/>
        <p:txBody>
          <a:bodyPr>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10" name="Slide Number Placeholder 9">
            <a:extLst>
              <a:ext uri="{FF2B5EF4-FFF2-40B4-BE49-F238E27FC236}">
                <a16:creationId xmlns:a16="http://schemas.microsoft.com/office/drawing/2014/main" id="{1CB9FAC9-1E0D-44F5-8B7F-C8D103F40B80}"/>
              </a:ext>
            </a:extLst>
          </p:cNvPr>
          <p:cNvSpPr>
            <a:spLocks noGrp="1"/>
          </p:cNvSpPr>
          <p:nvPr>
            <p:ph type="sldNum" sz="quarter" idx="12"/>
          </p:nvPr>
        </p:nvSpPr>
        <p:spPr>
          <a:xfrm>
            <a:off x="8570473" y="4767263"/>
            <a:ext cx="214752" cy="273844"/>
          </a:xfrm>
        </p:spPr>
        <p:txBody>
          <a:bodyPr/>
          <a:lstStyle>
            <a:lvl1pPr>
              <a:defRPr>
                <a:solidFill>
                  <a:schemeClr val="bg2"/>
                </a:solidFill>
              </a:defRPr>
            </a:lvl1pPr>
          </a:lstStyle>
          <a:p>
            <a:fld id="{7559FC98-AF75-4A00-A03C-DF9FEBF6BCB9}" type="slidenum">
              <a:rPr lang="en-GB" smtClean="0"/>
              <a:pPr/>
              <a:t>‹#›</a:t>
            </a:fld>
            <a:endParaRPr lang="en-GB"/>
          </a:p>
        </p:txBody>
      </p:sp>
      <p:pic>
        <p:nvPicPr>
          <p:cNvPr id="802808710" name="Rectangle 11" descr="{&quot;templafy&quot;:{&quot;id&quot;:&quot;e5775ba5-436d-452a-8e7d-796ebe69e640&quot;}}" hidden="1"/>
          <p:cNvPicPr>
            <a:picLocks noChangeAspect="1"/>
          </p:cNvPicPr>
          <p:nvPr/>
        </p:nvPicPr>
        <p:blipFill>
          <a:blip r:embed="rId2"/>
          <a:stretch>
            <a:fillRect/>
          </a:stretch>
        </p:blipFill>
        <p:spPr>
          <a:xfrm>
            <a:off x="358775" y="4668427"/>
            <a:ext cx="1036800" cy="306000"/>
          </a:xfrm>
          <a:prstGeom prst="rect">
            <a:avLst/>
          </a:prstGeom>
        </p:spPr>
      </p:pic>
      <p:sp>
        <p:nvSpPr>
          <p:cNvPr id="8" name="Date Placeholder 3">
            <a:extLst>
              <a:ext uri="{FF2B5EF4-FFF2-40B4-BE49-F238E27FC236}">
                <a16:creationId xmlns:a16="http://schemas.microsoft.com/office/drawing/2014/main" id="{E0EB3A11-5BFF-43FB-B68A-0F360BC3F106}"/>
              </a:ext>
            </a:extLst>
          </p:cNvPr>
          <p:cNvSpPr>
            <a:spLocks noGrp="1"/>
          </p:cNvSpPr>
          <p:nvPr>
            <p:ph type="dt" sz="half" idx="2"/>
          </p:nvPr>
        </p:nvSpPr>
        <p:spPr>
          <a:xfrm>
            <a:off x="3567953" y="4767262"/>
            <a:ext cx="2004356" cy="184335"/>
          </a:xfrm>
          <a:prstGeom prst="rect">
            <a:avLst/>
          </a:prstGeom>
        </p:spPr>
        <p:txBody>
          <a:bodyPr/>
          <a:lstStyle>
            <a:lvl1pPr algn="ctr">
              <a:defRPr sz="800"/>
            </a:lvl1pPr>
          </a:lstStyle>
          <a:p>
            <a:fld id="{B9D665AE-2099-47EB-8D1F-2B3FCA7D9E11}" type="datetime6">
              <a:rPr lang="de-CH" smtClean="0"/>
              <a:t>Oktober 23</a:t>
            </a:fld>
            <a:endParaRPr lang="de-DE"/>
          </a:p>
        </p:txBody>
      </p:sp>
      <p:sp>
        <p:nvSpPr>
          <p:cNvPr id="9" name="Textplatzhalter 3">
            <a:extLst>
              <a:ext uri="{FF2B5EF4-FFF2-40B4-BE49-F238E27FC236}">
                <a16:creationId xmlns:a16="http://schemas.microsoft.com/office/drawing/2014/main" id="{9FB05968-50B4-4E34-B7B1-EF5B02AE6127}"/>
              </a:ext>
            </a:extLst>
          </p:cNvPr>
          <p:cNvSpPr>
            <a:spLocks noGrp="1"/>
          </p:cNvSpPr>
          <p:nvPr>
            <p:ph type="body" sz="quarter" idx="10" hasCustomPrompt="1"/>
          </p:nvPr>
        </p:nvSpPr>
        <p:spPr>
          <a:xfrm>
            <a:off x="359569" y="85788"/>
            <a:ext cx="8425656" cy="290450"/>
          </a:xfrm>
        </p:spPr>
        <p:txBody>
          <a:bodyPr anchor="ctr">
            <a:normAutofit/>
          </a:bodyPr>
          <a:lstStyle>
            <a:lvl1pPr marL="0" indent="0" algn="l" defTabSz="685800" rtl="0" eaLnBrk="1" latinLnBrk="0" hangingPunct="1">
              <a:spcBef>
                <a:spcPct val="20000"/>
              </a:spcBef>
              <a:spcAft>
                <a:spcPts val="90"/>
              </a:spcAft>
              <a:buClr>
                <a:srgbClr val="00802F"/>
              </a:buClr>
              <a:buSzPct val="120000"/>
              <a:buFont typeface="Wingdings" pitchFamily="2" charset="2"/>
              <a:buNone/>
              <a:defRPr lang="de-DE" sz="1500" kern="1200" baseline="0" dirty="0">
                <a:solidFill>
                  <a:schemeClr val="tx1">
                    <a:lumMod val="65000"/>
                    <a:lumOff val="35000"/>
                  </a:schemeClr>
                </a:solidFill>
                <a:latin typeface="+mj-lt"/>
                <a:ea typeface="+mn-ea"/>
                <a:cs typeface="Arial" pitchFamily="34" charset="0"/>
              </a:defRPr>
            </a:lvl1pPr>
            <a:lvl2pPr marL="198834" indent="0">
              <a:buNone/>
              <a:defRPr/>
            </a:lvl2pPr>
            <a:lvl3pPr marL="404813" indent="0">
              <a:buNone/>
              <a:defRPr/>
            </a:lvl3pPr>
            <a:lvl4pPr marL="603647" indent="0">
              <a:buNone/>
              <a:defRPr/>
            </a:lvl4pPr>
            <a:lvl5pPr marL="809625" indent="0">
              <a:buNone/>
              <a:defRPr/>
            </a:lvl5pPr>
          </a:lstStyle>
          <a:p>
            <a:pPr lvl="0"/>
            <a:r>
              <a:rPr lang="de-DE"/>
              <a:t>Main Title</a:t>
            </a:r>
          </a:p>
        </p:txBody>
      </p:sp>
    </p:spTree>
    <p:extLst>
      <p:ext uri="{BB962C8B-B14F-4D97-AF65-F5344CB8AC3E}">
        <p14:creationId xmlns:p14="http://schemas.microsoft.com/office/powerpoint/2010/main" val="41541113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Titel und Content">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32FAFF1B-D695-4F04-8B58-692674CF4A5C}"/>
              </a:ext>
            </a:extLst>
          </p:cNvPr>
          <p:cNvSpPr>
            <a:spLocks noChangeAspect="1"/>
          </p:cNvSpPr>
          <p:nvPr/>
        </p:nvSpPr>
        <p:spPr>
          <a:xfrm>
            <a:off x="8570473" y="4701166"/>
            <a:ext cx="213389" cy="233831"/>
          </a:xfrm>
          <a:custGeom>
            <a:avLst/>
            <a:gdLst>
              <a:gd name="connsiteX0" fmla="*/ 0 w 3106057"/>
              <a:gd name="connsiteY0" fmla="*/ 711200 h 3403600"/>
              <a:gd name="connsiteX1" fmla="*/ 3106057 w 3106057"/>
              <a:gd name="connsiteY1" fmla="*/ 0 h 3403600"/>
              <a:gd name="connsiteX2" fmla="*/ 3106057 w 3106057"/>
              <a:gd name="connsiteY2" fmla="*/ 3403600 h 3403600"/>
              <a:gd name="connsiteX3" fmla="*/ 449943 w 3106057"/>
              <a:gd name="connsiteY3" fmla="*/ 3222171 h 3403600"/>
              <a:gd name="connsiteX4" fmla="*/ 0 w 3106057"/>
              <a:gd name="connsiteY4" fmla="*/ 711200 h 340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6057" h="3403600">
                <a:moveTo>
                  <a:pt x="0" y="711200"/>
                </a:moveTo>
                <a:lnTo>
                  <a:pt x="3106057" y="0"/>
                </a:lnTo>
                <a:lnTo>
                  <a:pt x="3106057" y="3403600"/>
                </a:lnTo>
                <a:lnTo>
                  <a:pt x="449943" y="3222171"/>
                </a:lnTo>
                <a:lnTo>
                  <a:pt x="0" y="7112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AA9D5294-8509-42D7-B32F-8FB3BCBBB9D0}"/>
              </a:ext>
            </a:extLst>
          </p:cNvPr>
          <p:cNvSpPr>
            <a:spLocks noGrp="1"/>
          </p:cNvSpPr>
          <p:nvPr>
            <p:ph type="title"/>
          </p:nvPr>
        </p:nvSpPr>
        <p:spPr/>
        <p:txBody>
          <a:bodyPr/>
          <a:lstStyle/>
          <a:p>
            <a:r>
              <a:rPr lang="de-DE"/>
              <a:t>Mastertitelformat bearbeiten</a:t>
            </a:r>
            <a:endParaRPr lang="en-GB"/>
          </a:p>
        </p:txBody>
      </p:sp>
      <p:sp>
        <p:nvSpPr>
          <p:cNvPr id="3" name="Content Placeholder 2">
            <a:extLst>
              <a:ext uri="{FF2B5EF4-FFF2-40B4-BE49-F238E27FC236}">
                <a16:creationId xmlns:a16="http://schemas.microsoft.com/office/drawing/2014/main" id="{1B1DFF60-9E69-4915-A0DD-67FF253288CC}"/>
              </a:ext>
            </a:extLst>
          </p:cNvPr>
          <p:cNvSpPr>
            <a:spLocks noGrp="1"/>
          </p:cNvSpPr>
          <p:nvPr>
            <p:ph idx="1"/>
          </p:nvPr>
        </p:nvSpPr>
        <p:spPr>
          <a:xfrm>
            <a:off x="358775" y="1276350"/>
            <a:ext cx="8426450" cy="2556921"/>
          </a:xfrm>
        </p:spPr>
        <p:txBody>
          <a:bodyPr>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10" name="Slide Number Placeholder 9">
            <a:extLst>
              <a:ext uri="{FF2B5EF4-FFF2-40B4-BE49-F238E27FC236}">
                <a16:creationId xmlns:a16="http://schemas.microsoft.com/office/drawing/2014/main" id="{1CB9FAC9-1E0D-44F5-8B7F-C8D103F40B80}"/>
              </a:ext>
            </a:extLst>
          </p:cNvPr>
          <p:cNvSpPr>
            <a:spLocks noGrp="1"/>
          </p:cNvSpPr>
          <p:nvPr>
            <p:ph type="sldNum" sz="quarter" idx="12"/>
          </p:nvPr>
        </p:nvSpPr>
        <p:spPr>
          <a:xfrm>
            <a:off x="8570473" y="4767263"/>
            <a:ext cx="214752" cy="273844"/>
          </a:xfrm>
        </p:spPr>
        <p:txBody>
          <a:bodyPr/>
          <a:lstStyle>
            <a:lvl1pPr>
              <a:defRPr>
                <a:solidFill>
                  <a:schemeClr val="bg2"/>
                </a:solidFill>
              </a:defRPr>
            </a:lvl1pPr>
          </a:lstStyle>
          <a:p>
            <a:fld id="{7559FC98-AF75-4A00-A03C-DF9FEBF6BCB9}" type="slidenum">
              <a:rPr lang="en-GB" smtClean="0"/>
              <a:pPr/>
              <a:t>‹#›</a:t>
            </a:fld>
            <a:endParaRPr lang="en-GB"/>
          </a:p>
        </p:txBody>
      </p:sp>
      <p:pic>
        <p:nvPicPr>
          <p:cNvPr id="802808710" name="Rectangle 11" descr="{&quot;templafy&quot;:{&quot;id&quot;:&quot;e5775ba5-436d-452a-8e7d-796ebe69e640&quot;}}" hidden="1"/>
          <p:cNvPicPr>
            <a:picLocks noChangeAspect="1"/>
          </p:cNvPicPr>
          <p:nvPr/>
        </p:nvPicPr>
        <p:blipFill>
          <a:blip r:embed="rId2"/>
          <a:stretch>
            <a:fillRect/>
          </a:stretch>
        </p:blipFill>
        <p:spPr>
          <a:xfrm>
            <a:off x="358775" y="4668427"/>
            <a:ext cx="1036800" cy="306000"/>
          </a:xfrm>
          <a:prstGeom prst="rect">
            <a:avLst/>
          </a:prstGeom>
        </p:spPr>
      </p:pic>
      <p:sp>
        <p:nvSpPr>
          <p:cNvPr id="8" name="Date Placeholder 3">
            <a:extLst>
              <a:ext uri="{FF2B5EF4-FFF2-40B4-BE49-F238E27FC236}">
                <a16:creationId xmlns:a16="http://schemas.microsoft.com/office/drawing/2014/main" id="{E0EB3A11-5BFF-43FB-B68A-0F360BC3F106}"/>
              </a:ext>
            </a:extLst>
          </p:cNvPr>
          <p:cNvSpPr>
            <a:spLocks noGrp="1"/>
          </p:cNvSpPr>
          <p:nvPr>
            <p:ph type="dt" sz="half" idx="2"/>
          </p:nvPr>
        </p:nvSpPr>
        <p:spPr>
          <a:xfrm>
            <a:off x="3567953" y="4767262"/>
            <a:ext cx="2004356" cy="184335"/>
          </a:xfrm>
          <a:prstGeom prst="rect">
            <a:avLst/>
          </a:prstGeom>
        </p:spPr>
        <p:txBody>
          <a:bodyPr/>
          <a:lstStyle>
            <a:lvl1pPr algn="ctr">
              <a:defRPr sz="800"/>
            </a:lvl1pPr>
          </a:lstStyle>
          <a:p>
            <a:fld id="{970FC134-CD77-4207-856E-804B9B6F6655}" type="datetime6">
              <a:rPr lang="de-CH" smtClean="0"/>
              <a:t>Oktober 23</a:t>
            </a:fld>
            <a:endParaRPr lang="de-DE"/>
          </a:p>
        </p:txBody>
      </p:sp>
      <p:sp>
        <p:nvSpPr>
          <p:cNvPr id="9" name="Textplatzhalter 3">
            <a:extLst>
              <a:ext uri="{FF2B5EF4-FFF2-40B4-BE49-F238E27FC236}">
                <a16:creationId xmlns:a16="http://schemas.microsoft.com/office/drawing/2014/main" id="{9FB05968-50B4-4E34-B7B1-EF5B02AE6127}"/>
              </a:ext>
            </a:extLst>
          </p:cNvPr>
          <p:cNvSpPr>
            <a:spLocks noGrp="1"/>
          </p:cNvSpPr>
          <p:nvPr>
            <p:ph type="body" sz="quarter" idx="10" hasCustomPrompt="1"/>
          </p:nvPr>
        </p:nvSpPr>
        <p:spPr>
          <a:xfrm>
            <a:off x="359569" y="85788"/>
            <a:ext cx="8425656" cy="290450"/>
          </a:xfrm>
        </p:spPr>
        <p:txBody>
          <a:bodyPr anchor="ctr">
            <a:normAutofit/>
          </a:bodyPr>
          <a:lstStyle>
            <a:lvl1pPr marL="0" indent="0" algn="l" defTabSz="685800" rtl="0" eaLnBrk="1" latinLnBrk="0" hangingPunct="1">
              <a:spcBef>
                <a:spcPct val="20000"/>
              </a:spcBef>
              <a:spcAft>
                <a:spcPts val="90"/>
              </a:spcAft>
              <a:buClr>
                <a:srgbClr val="00802F"/>
              </a:buClr>
              <a:buSzPct val="120000"/>
              <a:buFont typeface="Wingdings" pitchFamily="2" charset="2"/>
              <a:buNone/>
              <a:defRPr lang="de-DE" sz="1500" kern="1200" baseline="0" dirty="0">
                <a:solidFill>
                  <a:schemeClr val="tx1">
                    <a:lumMod val="65000"/>
                    <a:lumOff val="35000"/>
                  </a:schemeClr>
                </a:solidFill>
                <a:latin typeface="+mj-lt"/>
                <a:ea typeface="+mn-ea"/>
                <a:cs typeface="Arial" pitchFamily="34" charset="0"/>
              </a:defRPr>
            </a:lvl1pPr>
            <a:lvl2pPr marL="198834" indent="0">
              <a:buNone/>
              <a:defRPr/>
            </a:lvl2pPr>
            <a:lvl3pPr marL="404813" indent="0">
              <a:buNone/>
              <a:defRPr/>
            </a:lvl3pPr>
            <a:lvl4pPr marL="603647" indent="0">
              <a:buNone/>
              <a:defRPr/>
            </a:lvl4pPr>
            <a:lvl5pPr marL="809625" indent="0">
              <a:buNone/>
              <a:defRPr/>
            </a:lvl5pPr>
          </a:lstStyle>
          <a:p>
            <a:pPr lvl="0"/>
            <a:r>
              <a:rPr lang="de-DE"/>
              <a:t>Main Title</a:t>
            </a:r>
          </a:p>
        </p:txBody>
      </p:sp>
      <p:sp>
        <p:nvSpPr>
          <p:cNvPr id="11" name="Textplatzhalter 6">
            <a:extLst>
              <a:ext uri="{FF2B5EF4-FFF2-40B4-BE49-F238E27FC236}">
                <a16:creationId xmlns:a16="http://schemas.microsoft.com/office/drawing/2014/main" id="{53049159-3887-46EA-B4CA-459B82DE6041}"/>
              </a:ext>
            </a:extLst>
          </p:cNvPr>
          <p:cNvSpPr>
            <a:spLocks noGrp="1"/>
          </p:cNvSpPr>
          <p:nvPr>
            <p:ph type="body" sz="quarter" idx="15" hasCustomPrompt="1"/>
          </p:nvPr>
        </p:nvSpPr>
        <p:spPr>
          <a:xfrm>
            <a:off x="358775" y="3939381"/>
            <a:ext cx="8425087" cy="540544"/>
          </a:xfrm>
          <a:solidFill>
            <a:schemeClr val="accent2"/>
          </a:solidFill>
        </p:spPr>
        <p:txBody>
          <a:bodyPr lIns="576000" tIns="18000" rIns="18000" bIns="18000" anchor="ctr"/>
          <a:lstStyle>
            <a:lvl1pPr marL="0" indent="0">
              <a:buNone/>
              <a:defRPr/>
            </a:lvl1pPr>
          </a:lstStyle>
          <a:p>
            <a:pPr lvl="0"/>
            <a:r>
              <a:rPr lang="en-US"/>
              <a:t>Punchline</a:t>
            </a:r>
          </a:p>
        </p:txBody>
      </p:sp>
      <p:sp>
        <p:nvSpPr>
          <p:cNvPr id="12" name="Inhaltsplatzhalter 16">
            <a:extLst>
              <a:ext uri="{FF2B5EF4-FFF2-40B4-BE49-F238E27FC236}">
                <a16:creationId xmlns:a16="http://schemas.microsoft.com/office/drawing/2014/main" id="{2573B565-8F94-4F75-8571-779016BEE601}"/>
              </a:ext>
            </a:extLst>
          </p:cNvPr>
          <p:cNvSpPr>
            <a:spLocks noGrp="1"/>
          </p:cNvSpPr>
          <p:nvPr>
            <p:ph sz="quarter" idx="17" hasCustomPrompt="1"/>
          </p:nvPr>
        </p:nvSpPr>
        <p:spPr>
          <a:xfrm>
            <a:off x="358776" y="3939381"/>
            <a:ext cx="311018" cy="541083"/>
          </a:xfrm>
          <a:prstGeom prst="homePlate">
            <a:avLst>
              <a:gd name="adj" fmla="val 22774"/>
            </a:avLst>
          </a:prstGeom>
          <a:solidFill>
            <a:srgbClr val="00802F"/>
          </a:solidFill>
          <a:ln>
            <a:noFill/>
            <a:headEnd type="none" w="med" len="med"/>
            <a:tailEnd type="none" w="med" len="med"/>
          </a:ln>
          <a:effectLst/>
        </p:spPr>
        <p:style>
          <a:lnRef idx="1">
            <a:schemeClr val="accent5"/>
          </a:lnRef>
          <a:fillRef idx="2">
            <a:schemeClr val="accent5"/>
          </a:fillRef>
          <a:effectRef idx="1">
            <a:schemeClr val="accent5"/>
          </a:effectRef>
          <a:fontRef idx="minor">
            <a:schemeClr val="dk1"/>
          </a:fontRef>
        </p:style>
        <p:txBody>
          <a:bodyPr vert="vert270" wrap="square" lIns="0" tIns="0" rIns="0" bIns="0" numCol="1" rtlCol="0" anchor="ctr" anchorCtr="0" compatLnSpc="1">
            <a:prstTxWarp prst="textNoShape">
              <a:avLst/>
            </a:prstTxWarp>
          </a:bodyPr>
          <a:lstStyle>
            <a:lvl1pPr marL="0" indent="0" algn="l">
              <a:buFont typeface="Arial" panose="020B0604020202020204" pitchFamily="34" charset="0"/>
              <a:buNone/>
              <a:defRPr lang="de-DE" sz="750" b="0" dirty="0" smtClean="0">
                <a:solidFill>
                  <a:schemeClr val="bg1"/>
                </a:solidFill>
                <a:latin typeface="+mj-lt"/>
                <a:cs typeface="+mn-cs"/>
              </a:defRPr>
            </a:lvl1pPr>
            <a:lvl2pPr>
              <a:defRPr lang="de-DE" sz="1350" dirty="0" smtClean="0">
                <a:solidFill>
                  <a:schemeClr val="dk1"/>
                </a:solidFill>
                <a:latin typeface="+mn-lt"/>
                <a:cs typeface="+mn-cs"/>
              </a:defRPr>
            </a:lvl2pPr>
            <a:lvl3pPr>
              <a:defRPr lang="de-DE" sz="1350" dirty="0" smtClean="0">
                <a:solidFill>
                  <a:schemeClr val="dk1"/>
                </a:solidFill>
                <a:latin typeface="+mn-lt"/>
                <a:cs typeface="+mn-cs"/>
              </a:defRPr>
            </a:lvl3pPr>
            <a:lvl4pPr>
              <a:defRPr lang="de-DE" sz="1350" dirty="0" smtClean="0">
                <a:solidFill>
                  <a:schemeClr val="dk1"/>
                </a:solidFill>
                <a:latin typeface="+mn-lt"/>
                <a:cs typeface="+mn-cs"/>
              </a:defRPr>
            </a:lvl4pPr>
            <a:lvl5pPr>
              <a:defRPr lang="de-DE" sz="1350" dirty="0">
                <a:solidFill>
                  <a:schemeClr val="dk1"/>
                </a:solidFill>
                <a:latin typeface="+mn-lt"/>
                <a:cs typeface="+mn-cs"/>
              </a:defRPr>
            </a:lvl5pPr>
          </a:lstStyle>
          <a:p>
            <a:pPr marL="0" lvl="0" algn="ctr" defTabSz="589360" eaLnBrk="0" fontAlgn="base" hangingPunct="0">
              <a:spcBef>
                <a:spcPct val="0"/>
              </a:spcBef>
              <a:spcAft>
                <a:spcPct val="0"/>
              </a:spcAft>
            </a:pPr>
            <a:r>
              <a:rPr lang="de-DE"/>
              <a:t>Title</a:t>
            </a:r>
          </a:p>
        </p:txBody>
      </p:sp>
    </p:spTree>
    <p:extLst>
      <p:ext uri="{BB962C8B-B14F-4D97-AF65-F5344CB8AC3E}">
        <p14:creationId xmlns:p14="http://schemas.microsoft.com/office/powerpoint/2010/main" val="22355692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2501321-794C-47B8-ABDC-7DAF88C9DC68}"/>
              </a:ext>
            </a:extLst>
          </p:cNvPr>
          <p:cNvSpPr>
            <a:spLocks noGrp="1"/>
          </p:cNvSpPr>
          <p:nvPr>
            <p:ph type="title"/>
          </p:nvPr>
        </p:nvSpPr>
        <p:spPr>
          <a:xfrm>
            <a:off x="358775" y="376238"/>
            <a:ext cx="8426450" cy="609662"/>
          </a:xfrm>
          <a:prstGeom prst="rect">
            <a:avLst/>
          </a:prstGeom>
        </p:spPr>
        <p:txBody>
          <a:bodyPr vert="horz" lIns="0" tIns="0" rIns="0" bIns="0" rtlCol="0" anchor="t">
            <a:noAutofit/>
          </a:bodyPr>
          <a:lstStyle/>
          <a:p>
            <a:r>
              <a:rPr lang="en-US" noProof="0"/>
              <a:t>Placeholder for a Title</a:t>
            </a:r>
          </a:p>
        </p:txBody>
      </p:sp>
      <p:sp>
        <p:nvSpPr>
          <p:cNvPr id="3" name="Text Placeholder 2">
            <a:extLst>
              <a:ext uri="{FF2B5EF4-FFF2-40B4-BE49-F238E27FC236}">
                <a16:creationId xmlns:a16="http://schemas.microsoft.com/office/drawing/2014/main" id="{076F94A2-50F8-430F-B46C-2D50472D7A69}"/>
              </a:ext>
            </a:extLst>
          </p:cNvPr>
          <p:cNvSpPr>
            <a:spLocks noGrp="1"/>
          </p:cNvSpPr>
          <p:nvPr>
            <p:ph type="body" idx="1"/>
          </p:nvPr>
        </p:nvSpPr>
        <p:spPr>
          <a:xfrm>
            <a:off x="358775" y="1276350"/>
            <a:ext cx="8426450" cy="3203575"/>
          </a:xfrm>
          <a:prstGeom prst="rect">
            <a:avLst/>
          </a:prstGeom>
        </p:spPr>
        <p:txBody>
          <a:bodyPr vert="horz" lIns="0" tIns="0" rIns="0" bIns="0" rtlCol="0">
            <a:normAutofit/>
          </a:bodyPr>
          <a:lstStyle/>
          <a:p>
            <a:pPr marL="180000" lvl="1" indent="-180000" algn="l" defTabSz="685800" rtl="0" eaLnBrk="1" latinLnBrk="0" hangingPunct="1">
              <a:lnSpc>
                <a:spcPct val="100000"/>
              </a:lnSpc>
              <a:spcBef>
                <a:spcPts val="0"/>
              </a:spcBef>
              <a:spcAft>
                <a:spcPts val="400"/>
              </a:spcAft>
              <a:buFont typeface="Arial" panose="020B0604020202020204" pitchFamily="34" charset="0"/>
              <a:buChar char="‒"/>
            </a:pPr>
            <a:r>
              <a:rPr lang="de-DE"/>
              <a:t>Mastertextformat bearbeiten</a:t>
            </a:r>
          </a:p>
          <a:p>
            <a:pPr marL="358775" lvl="2" indent="-179388" algn="l" defTabSz="685800" rtl="0" eaLnBrk="1" latinLnBrk="0" hangingPunct="1">
              <a:lnSpc>
                <a:spcPct val="100000"/>
              </a:lnSpc>
              <a:spcBef>
                <a:spcPts val="0"/>
              </a:spcBef>
              <a:spcAft>
                <a:spcPts val="400"/>
              </a:spcAft>
              <a:buFont typeface="Arial" panose="020B0604020202020204" pitchFamily="34" charset="0"/>
              <a:buChar char="•"/>
            </a:pPr>
            <a:r>
              <a:rPr lang="de-DE"/>
              <a:t>Zweite Ebene</a:t>
            </a:r>
          </a:p>
          <a:p>
            <a:pPr marL="539750" lvl="3" indent="-179388" algn="l" defTabSz="685800" rtl="0" eaLnBrk="1" latinLnBrk="0" hangingPunct="1">
              <a:lnSpc>
                <a:spcPct val="100000"/>
              </a:lnSpc>
              <a:spcBef>
                <a:spcPts val="0"/>
              </a:spcBef>
              <a:spcAft>
                <a:spcPts val="400"/>
              </a:spcAft>
              <a:buSzPct val="110000"/>
              <a:buFont typeface="Arial" panose="020B0604020202020204" pitchFamily="34" charset="0"/>
              <a:buChar char="◦"/>
            </a:pPr>
            <a:r>
              <a:rPr lang="de-DE"/>
              <a:t>Dritte Ebene</a:t>
            </a:r>
          </a:p>
          <a:p>
            <a:pPr marL="717550" lvl="4" indent="-179388" algn="l" defTabSz="685800" rtl="0" eaLnBrk="1" latinLnBrk="0" hangingPunct="1">
              <a:lnSpc>
                <a:spcPct val="100000"/>
              </a:lnSpc>
              <a:spcBef>
                <a:spcPts val="0"/>
              </a:spcBef>
              <a:spcAft>
                <a:spcPts val="400"/>
              </a:spcAft>
              <a:buSzPct val="110000"/>
              <a:buFont typeface="Arial" panose="020B0604020202020204" pitchFamily="34" charset="0"/>
              <a:buChar char="◦"/>
            </a:pPr>
            <a:r>
              <a:rPr lang="de-DE"/>
              <a:t>Vierte Ebene</a:t>
            </a:r>
          </a:p>
          <a:p>
            <a:pPr lvl="4"/>
            <a:r>
              <a:rPr lang="de-DE"/>
              <a:t>Fünfte Ebene</a:t>
            </a:r>
            <a:endParaRPr lang="en-GB"/>
          </a:p>
          <a:p>
            <a:pPr lvl="4"/>
            <a:endParaRPr lang="en-US" noProof="0"/>
          </a:p>
        </p:txBody>
      </p:sp>
      <p:sp>
        <p:nvSpPr>
          <p:cNvPr id="7" name="Freeform: Shape 6">
            <a:extLst>
              <a:ext uri="{FF2B5EF4-FFF2-40B4-BE49-F238E27FC236}">
                <a16:creationId xmlns:a16="http://schemas.microsoft.com/office/drawing/2014/main" id="{59E8F5F7-0767-41DB-A7E9-38E2EEF730E1}"/>
              </a:ext>
            </a:extLst>
          </p:cNvPr>
          <p:cNvSpPr>
            <a:spLocks noChangeAspect="1"/>
          </p:cNvSpPr>
          <p:nvPr/>
        </p:nvSpPr>
        <p:spPr>
          <a:xfrm>
            <a:off x="8570473" y="4701166"/>
            <a:ext cx="213389" cy="233831"/>
          </a:xfrm>
          <a:custGeom>
            <a:avLst/>
            <a:gdLst>
              <a:gd name="connsiteX0" fmla="*/ 0 w 3106057"/>
              <a:gd name="connsiteY0" fmla="*/ 711200 h 3403600"/>
              <a:gd name="connsiteX1" fmla="*/ 3106057 w 3106057"/>
              <a:gd name="connsiteY1" fmla="*/ 0 h 3403600"/>
              <a:gd name="connsiteX2" fmla="*/ 3106057 w 3106057"/>
              <a:gd name="connsiteY2" fmla="*/ 3403600 h 3403600"/>
              <a:gd name="connsiteX3" fmla="*/ 449943 w 3106057"/>
              <a:gd name="connsiteY3" fmla="*/ 3222171 h 3403600"/>
              <a:gd name="connsiteX4" fmla="*/ 0 w 3106057"/>
              <a:gd name="connsiteY4" fmla="*/ 711200 h 340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6057" h="3403600">
                <a:moveTo>
                  <a:pt x="0" y="711200"/>
                </a:moveTo>
                <a:lnTo>
                  <a:pt x="3106057" y="0"/>
                </a:lnTo>
                <a:lnTo>
                  <a:pt x="3106057" y="3403600"/>
                </a:lnTo>
                <a:lnTo>
                  <a:pt x="449943" y="3222171"/>
                </a:lnTo>
                <a:lnTo>
                  <a:pt x="0" y="7112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Slide Number Placeholder 5">
            <a:extLst>
              <a:ext uri="{FF2B5EF4-FFF2-40B4-BE49-F238E27FC236}">
                <a16:creationId xmlns:a16="http://schemas.microsoft.com/office/drawing/2014/main" id="{7A26C2A0-BCAA-4FD2-BD67-F5225215B65D}"/>
              </a:ext>
            </a:extLst>
          </p:cNvPr>
          <p:cNvSpPr>
            <a:spLocks noGrp="1"/>
          </p:cNvSpPr>
          <p:nvPr>
            <p:ph type="sldNum" sz="quarter" idx="4"/>
          </p:nvPr>
        </p:nvSpPr>
        <p:spPr>
          <a:xfrm>
            <a:off x="8571600" y="4767263"/>
            <a:ext cx="216000" cy="273844"/>
          </a:xfrm>
          <a:prstGeom prst="rect">
            <a:avLst/>
          </a:prstGeom>
        </p:spPr>
        <p:txBody>
          <a:bodyPr vert="horz" lIns="0" tIns="0" rIns="0" bIns="0" rtlCol="0" anchor="t"/>
          <a:lstStyle>
            <a:lvl1pPr algn="ctr">
              <a:defRPr sz="800" spc="-30" baseline="0">
                <a:solidFill>
                  <a:schemeClr val="bg2"/>
                </a:solidFill>
              </a:defRPr>
            </a:lvl1pPr>
          </a:lstStyle>
          <a:p>
            <a:fld id="{7559FC98-AF75-4A00-A03C-DF9FEBF6BCB9}" type="slidenum">
              <a:rPr lang="en-GB" smtClean="0"/>
              <a:pPr/>
              <a:t>‹#›</a:t>
            </a:fld>
            <a:endParaRPr lang="en-GB"/>
          </a:p>
        </p:txBody>
      </p:sp>
      <p:pic>
        <p:nvPicPr>
          <p:cNvPr id="8" name="Rectangle 11" descr="{&quot;templafy&quot;:{&quot;id&quot;:&quot;132fdc2d-0d58-46db-a0cb-916ce7270cac&quot;}}">
            <a:extLst>
              <a:ext uri="{FF2B5EF4-FFF2-40B4-BE49-F238E27FC236}">
                <a16:creationId xmlns:a16="http://schemas.microsoft.com/office/drawing/2014/main" id="{32CD6D27-B293-4C37-A785-BDB639DCC809}"/>
              </a:ext>
            </a:extLst>
          </p:cNvPr>
          <p:cNvPicPr>
            <a:picLocks noChangeAspect="1"/>
          </p:cNvPicPr>
          <p:nvPr userDrawn="1"/>
        </p:nvPicPr>
        <p:blipFill>
          <a:blip r:embed="rId34"/>
          <a:stretch>
            <a:fillRect/>
          </a:stretch>
        </p:blipFill>
        <p:spPr>
          <a:xfrm>
            <a:off x="356400" y="4704059"/>
            <a:ext cx="1026000" cy="212400"/>
          </a:xfrm>
          <a:prstGeom prst="rect">
            <a:avLst/>
          </a:prstGeom>
        </p:spPr>
      </p:pic>
      <p:sp>
        <p:nvSpPr>
          <p:cNvPr id="10" name="Date Placeholder 3">
            <a:extLst>
              <a:ext uri="{FF2B5EF4-FFF2-40B4-BE49-F238E27FC236}">
                <a16:creationId xmlns:a16="http://schemas.microsoft.com/office/drawing/2014/main" id="{482702DE-7FC5-499E-AE60-0DC8AAD4A3D7}"/>
              </a:ext>
            </a:extLst>
          </p:cNvPr>
          <p:cNvSpPr>
            <a:spLocks noGrp="1"/>
          </p:cNvSpPr>
          <p:nvPr>
            <p:ph type="dt" sz="half" idx="2"/>
          </p:nvPr>
        </p:nvSpPr>
        <p:spPr>
          <a:xfrm>
            <a:off x="3567953" y="4767262"/>
            <a:ext cx="2004356" cy="184335"/>
          </a:xfrm>
          <a:prstGeom prst="rect">
            <a:avLst/>
          </a:prstGeom>
        </p:spPr>
        <p:txBody>
          <a:bodyPr/>
          <a:lstStyle>
            <a:lvl1pPr algn="ctr">
              <a:defRPr sz="800"/>
            </a:lvl1pPr>
          </a:lstStyle>
          <a:p>
            <a:fld id="{78BEB732-1EAE-4447-B6B5-5E7B232FABE4}" type="datetime6">
              <a:rPr lang="de-CH" smtClean="0"/>
              <a:t>Oktober 23</a:t>
            </a:fld>
            <a:endParaRPr lang="de-DE"/>
          </a:p>
        </p:txBody>
      </p:sp>
    </p:spTree>
    <p:extLst>
      <p:ext uri="{BB962C8B-B14F-4D97-AF65-F5344CB8AC3E}">
        <p14:creationId xmlns:p14="http://schemas.microsoft.com/office/powerpoint/2010/main" val="4246037650"/>
      </p:ext>
    </p:extLst>
  </p:cSld>
  <p:clrMap bg1="lt1" tx1="dk1" bg2="lt2" tx2="dk2" accent1="accent1" accent2="accent2" accent3="accent3" accent4="accent4" accent5="accent5" accent6="accent6" hlink="hlink" folHlink="folHlink"/>
  <p:sldLayoutIdLst>
    <p:sldLayoutId id="2147483691" r:id="rId1"/>
    <p:sldLayoutId id="2147483688" r:id="rId2"/>
    <p:sldLayoutId id="2147483689" r:id="rId3"/>
    <p:sldLayoutId id="2147483677" r:id="rId4"/>
    <p:sldLayoutId id="2147483663" r:id="rId5"/>
    <p:sldLayoutId id="2147483686" r:id="rId6"/>
    <p:sldLayoutId id="2147483693" r:id="rId7"/>
    <p:sldLayoutId id="2147483662" r:id="rId8"/>
    <p:sldLayoutId id="2147483697" r:id="rId9"/>
    <p:sldLayoutId id="2147483664" r:id="rId10"/>
    <p:sldLayoutId id="2147483694" r:id="rId11"/>
    <p:sldLayoutId id="2147483698" r:id="rId12"/>
    <p:sldLayoutId id="2147483701" r:id="rId13"/>
    <p:sldLayoutId id="2147483702" r:id="rId14"/>
    <p:sldLayoutId id="2147483672" r:id="rId15"/>
    <p:sldLayoutId id="2147483695" r:id="rId16"/>
    <p:sldLayoutId id="2147483699" r:id="rId17"/>
    <p:sldLayoutId id="2147483673" r:id="rId18"/>
    <p:sldLayoutId id="2147483666" r:id="rId19"/>
    <p:sldLayoutId id="2147483696" r:id="rId20"/>
    <p:sldLayoutId id="2147483700" r:id="rId21"/>
    <p:sldLayoutId id="2147483680" r:id="rId22"/>
    <p:sldLayoutId id="2147483678" r:id="rId23"/>
    <p:sldLayoutId id="2147483679" r:id="rId24"/>
    <p:sldLayoutId id="2147483675" r:id="rId25"/>
    <p:sldLayoutId id="2147483683" r:id="rId26"/>
    <p:sldLayoutId id="2147483667" r:id="rId27"/>
    <p:sldLayoutId id="2147483681" r:id="rId28"/>
    <p:sldLayoutId id="2147483703" r:id="rId29"/>
    <p:sldLayoutId id="2147483705" r:id="rId30"/>
    <p:sldLayoutId id="2147483706" r:id="rId31"/>
    <p:sldLayoutId id="2147483707" r:id="rId32"/>
  </p:sldLayoutIdLst>
  <p:hf hdr="0" ftr="0" dt="0"/>
  <p:txStyles>
    <p:titleStyle>
      <a:lvl1pPr algn="l" defTabSz="685800" rtl="0" eaLnBrk="1" latinLnBrk="0" hangingPunct="1">
        <a:lnSpc>
          <a:spcPct val="90000"/>
        </a:lnSpc>
        <a:spcBef>
          <a:spcPct val="0"/>
        </a:spcBef>
        <a:buNone/>
        <a:defRPr sz="2400" kern="1200">
          <a:solidFill>
            <a:schemeClr val="tx1"/>
          </a:solidFill>
          <a:latin typeface="+mj-lt"/>
          <a:ea typeface="+mj-ea"/>
          <a:cs typeface="+mj-cs"/>
        </a:defRPr>
      </a:lvl1pPr>
    </p:titleStyle>
    <p:bodyStyle>
      <a:lvl1pPr marL="180000" indent="-180000" algn="l" defTabSz="685800" rtl="0" eaLnBrk="1" latinLnBrk="0" hangingPunct="1">
        <a:lnSpc>
          <a:spcPct val="100000"/>
        </a:lnSpc>
        <a:spcBef>
          <a:spcPts val="0"/>
        </a:spcBef>
        <a:buFont typeface="Arial" panose="020B0604020202020204" pitchFamily="34" charset="0"/>
        <a:buNone/>
        <a:defRPr sz="1400" kern="1200">
          <a:solidFill>
            <a:schemeClr val="tx1"/>
          </a:solidFill>
          <a:latin typeface="+mn-lt"/>
          <a:ea typeface="+mn-ea"/>
          <a:cs typeface="+mn-cs"/>
        </a:defRPr>
      </a:lvl1pPr>
      <a:lvl2pPr marL="358775" indent="-179388" algn="l" defTabSz="685800" rtl="0" eaLnBrk="1" latinLnBrk="0" hangingPunct="1">
        <a:lnSpc>
          <a:spcPct val="100000"/>
        </a:lnSpc>
        <a:spcBef>
          <a:spcPts val="0"/>
        </a:spcBef>
        <a:spcAft>
          <a:spcPts val="400"/>
        </a:spcAft>
        <a:buFont typeface="Arial" panose="020B0604020202020204" pitchFamily="34" charset="0"/>
        <a:buChar char="‒"/>
        <a:defRPr lang="de-DE" sz="1400" kern="1200" dirty="0" smtClean="0">
          <a:solidFill>
            <a:schemeClr val="tx1"/>
          </a:solidFill>
          <a:latin typeface="+mn-lt"/>
          <a:ea typeface="+mn-ea"/>
          <a:cs typeface="+mn-cs"/>
        </a:defRPr>
      </a:lvl2pPr>
      <a:lvl3pPr marL="539750" indent="-179388" algn="l" defTabSz="685800" rtl="0" eaLnBrk="1" latinLnBrk="0" hangingPunct="1">
        <a:lnSpc>
          <a:spcPct val="100000"/>
        </a:lnSpc>
        <a:spcBef>
          <a:spcPts val="0"/>
        </a:spcBef>
        <a:spcAft>
          <a:spcPts val="400"/>
        </a:spcAft>
        <a:buFont typeface="Arial" panose="020B0604020202020204" pitchFamily="34" charset="0"/>
        <a:buChar char="•"/>
        <a:defRPr lang="de-DE" sz="1400" kern="1200" dirty="0" smtClean="0">
          <a:solidFill>
            <a:schemeClr val="tx1"/>
          </a:solidFill>
          <a:latin typeface="+mn-lt"/>
          <a:ea typeface="+mn-ea"/>
          <a:cs typeface="+mn-cs"/>
        </a:defRPr>
      </a:lvl3pPr>
      <a:lvl4pPr marL="717550" indent="-179388" algn="l" defTabSz="685800" rtl="0" eaLnBrk="1" latinLnBrk="0" hangingPunct="1">
        <a:lnSpc>
          <a:spcPct val="100000"/>
        </a:lnSpc>
        <a:spcBef>
          <a:spcPts val="0"/>
        </a:spcBef>
        <a:spcAft>
          <a:spcPts val="400"/>
        </a:spcAft>
        <a:buSzPct val="110000"/>
        <a:buFont typeface="Arial" panose="020B0604020202020204" pitchFamily="34" charset="0"/>
        <a:buChar char="◦"/>
        <a:defRPr lang="de-DE" sz="1400" kern="1200" dirty="0" smtClean="0">
          <a:solidFill>
            <a:schemeClr val="tx1"/>
          </a:solidFill>
          <a:latin typeface="+mn-lt"/>
          <a:ea typeface="+mn-ea"/>
          <a:cs typeface="+mn-cs"/>
        </a:defRPr>
      </a:lvl4pPr>
      <a:lvl5pPr marL="898525" indent="-179388" algn="l" defTabSz="685800" rtl="0" eaLnBrk="1" latinLnBrk="0" hangingPunct="1">
        <a:lnSpc>
          <a:spcPct val="100000"/>
        </a:lnSpc>
        <a:spcBef>
          <a:spcPts val="0"/>
        </a:spcBef>
        <a:spcAft>
          <a:spcPts val="400"/>
        </a:spcAft>
        <a:buSzPct val="110000"/>
        <a:buFont typeface="Arial" panose="020B0604020202020204" pitchFamily="34" charset="0"/>
        <a:buChar char="◦"/>
        <a:defRPr lang="de-DE" sz="1400" kern="1200" dirty="0" smtClean="0">
          <a:solidFill>
            <a:schemeClr val="tx1"/>
          </a:solidFill>
          <a:latin typeface="+mn-lt"/>
          <a:ea typeface="+mn-ea"/>
          <a:cs typeface="+mn-cs"/>
        </a:defRPr>
      </a:lvl5pPr>
      <a:lvl6pPr marL="1260000" indent="-180000" algn="l" defTabSz="685800" rtl="0" eaLnBrk="1" latinLnBrk="0" hangingPunct="1">
        <a:lnSpc>
          <a:spcPct val="100000"/>
        </a:lnSpc>
        <a:spcBef>
          <a:spcPts val="0"/>
        </a:spcBef>
        <a:spcAft>
          <a:spcPts val="400"/>
        </a:spcAft>
        <a:buSzPct val="110000"/>
        <a:buFont typeface="Arial" panose="020B0604020202020204" pitchFamily="34" charset="0"/>
        <a:buChar char="◦"/>
        <a:defRPr sz="1400" kern="1200">
          <a:solidFill>
            <a:schemeClr val="tx1"/>
          </a:solidFill>
          <a:latin typeface="+mn-lt"/>
          <a:ea typeface="+mn-ea"/>
          <a:cs typeface="+mn-cs"/>
        </a:defRPr>
      </a:lvl6pPr>
      <a:lvl7pPr marL="1260000" indent="-180000" algn="l" defTabSz="685800" rtl="0" eaLnBrk="1" latinLnBrk="0" hangingPunct="1">
        <a:lnSpc>
          <a:spcPct val="100000"/>
        </a:lnSpc>
        <a:spcBef>
          <a:spcPts val="0"/>
        </a:spcBef>
        <a:spcAft>
          <a:spcPts val="400"/>
        </a:spcAft>
        <a:buSzPct val="110000"/>
        <a:buFont typeface="Arial" panose="020B0604020202020204" pitchFamily="34" charset="0"/>
        <a:buChar char="◦"/>
        <a:defRPr sz="1400" kern="1200">
          <a:solidFill>
            <a:schemeClr val="tx1"/>
          </a:solidFill>
          <a:latin typeface="+mn-lt"/>
          <a:ea typeface="+mn-ea"/>
          <a:cs typeface="+mn-cs"/>
        </a:defRPr>
      </a:lvl7pPr>
      <a:lvl8pPr marL="1260000" indent="-180000" algn="l" defTabSz="685800" rtl="0" eaLnBrk="1" latinLnBrk="0" hangingPunct="1">
        <a:lnSpc>
          <a:spcPct val="100000"/>
        </a:lnSpc>
        <a:spcBef>
          <a:spcPts val="0"/>
        </a:spcBef>
        <a:spcAft>
          <a:spcPts val="400"/>
        </a:spcAft>
        <a:buSzPct val="110000"/>
        <a:buFont typeface="Arial" panose="020B0604020202020204" pitchFamily="34" charset="0"/>
        <a:buChar char="◦"/>
        <a:defRPr sz="1400" kern="1200">
          <a:solidFill>
            <a:schemeClr val="tx1"/>
          </a:solidFill>
          <a:latin typeface="+mn-lt"/>
          <a:ea typeface="+mn-ea"/>
          <a:cs typeface="+mn-cs"/>
        </a:defRPr>
      </a:lvl8pPr>
      <a:lvl9pPr marL="1260000" indent="-180000" algn="l" defTabSz="685800" rtl="0" eaLnBrk="1" latinLnBrk="0" hangingPunct="1">
        <a:lnSpc>
          <a:spcPct val="100000"/>
        </a:lnSpc>
        <a:spcBef>
          <a:spcPts val="0"/>
        </a:spcBef>
        <a:spcAft>
          <a:spcPts val="400"/>
        </a:spcAft>
        <a:buSzPct val="110000"/>
        <a:buFont typeface="Arial" panose="020B0604020202020204" pitchFamily="34" charset="0"/>
        <a:buChar char="◦"/>
        <a:defRPr sz="1400" kern="1200">
          <a:solidFill>
            <a:schemeClr val="tx1"/>
          </a:solidFill>
          <a:latin typeface="+mn-lt"/>
          <a:ea typeface="+mn-ea"/>
          <a:cs typeface="+mn-cs"/>
        </a:defRPr>
      </a:lvl9pPr>
    </p:bodyStyle>
    <p:otherStyle>
      <a:defPPr>
        <a:defRPr lang="de-D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003">
          <p15:clr>
            <a:srgbClr val="F26B43"/>
          </p15:clr>
        </p15:guide>
        <p15:guide id="3" pos="226">
          <p15:clr>
            <a:srgbClr val="F26B43"/>
          </p15:clr>
        </p15:guide>
        <p15:guide id="4" pos="5534">
          <p15:clr>
            <a:srgbClr val="F26B43"/>
          </p15:clr>
        </p15:guide>
        <p15:guide id="5" orient="horz" pos="237">
          <p15:clr>
            <a:srgbClr val="F26B43"/>
          </p15:clr>
        </p15:guide>
        <p15:guide id="6" orient="horz" pos="804">
          <p15:clr>
            <a:srgbClr val="F26B43"/>
          </p15:clr>
        </p15:guide>
        <p15:guide id="7" orient="horz" pos="2822">
          <p15:clr>
            <a:srgbClr val="F26B43"/>
          </p15:clr>
        </p15:guide>
        <p15:guide id="8" pos="2823">
          <p15:clr>
            <a:srgbClr val="F26B43"/>
          </p15:clr>
        </p15:guide>
        <p15:guide id="9" pos="2937">
          <p15:clr>
            <a:srgbClr val="F26B43"/>
          </p15:clr>
        </p15:guide>
        <p15:guide id="10" orient="horz" pos="463">
          <p15:clr>
            <a:srgbClr val="F26B43"/>
          </p15:clr>
        </p15:guide>
        <p15:guide id="11" orient="horz" pos="3094"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hyperlink" Target="https://fcs-intro.streamlit.app/" TargetMode="External"/><Relationship Id="rId2" Type="http://schemas.openxmlformats.org/officeDocument/2006/relationships/image" Target="../media/image31.png"/><Relationship Id="rId1" Type="http://schemas.openxmlformats.org/officeDocument/2006/relationships/slideLayout" Target="../slideLayouts/slideLayout7.xml"/><Relationship Id="rId5" Type="http://schemas.openxmlformats.org/officeDocument/2006/relationships/hyperlink" Target="https://github.com/hawk-li/fcs-streamlit-auto-doc-ipynb/tree/main" TargetMode="External"/><Relationship Id="rId4" Type="http://schemas.openxmlformats.org/officeDocument/2006/relationships/hyperlink" Target="https://github.com/hawk-li/fcs-streamlit-intro/blob/main/app.py"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image" Target="../media/image35.jpeg"/><Relationship Id="rId1" Type="http://schemas.openxmlformats.org/officeDocument/2006/relationships/slideLayout" Target="../slideLayouts/slideLayout7.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1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hyperlink" Target="https://pythontutor.com/python-debugger.html#mode=edit" TargetMode="External"/><Relationship Id="rId1" Type="http://schemas.openxmlformats.org/officeDocument/2006/relationships/slideLayout" Target="../slideLayouts/slideLayout20.xml"/><Relationship Id="rId5" Type="http://schemas.openxmlformats.org/officeDocument/2006/relationships/image" Target="../media/image45.svg"/><Relationship Id="rId4" Type="http://schemas.openxmlformats.org/officeDocument/2006/relationships/image" Target="../media/image44.png"/></Relationships>
</file>

<file path=ppt/slides/_rels/slide2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32.xml"/></Relationships>
</file>

<file path=ppt/slides/_rels/slide2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32.xml"/></Relationships>
</file>

<file path=ppt/slides/_rels/slide2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32.xml"/><Relationship Id="rId4" Type="http://schemas.openxmlformats.org/officeDocument/2006/relationships/image" Target="../media/image54.png"/></Relationships>
</file>

<file path=ppt/slides/_rels/slide2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32.xml"/><Relationship Id="rId5" Type="http://schemas.openxmlformats.org/officeDocument/2006/relationships/image" Target="../media/image58.png"/><Relationship Id="rId4" Type="http://schemas.openxmlformats.org/officeDocument/2006/relationships/image" Target="../media/image57.png"/></Relationships>
</file>

<file path=ppt/slides/_rels/slide2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32.xml"/></Relationships>
</file>

<file path=ppt/slides/_rels/slide2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jpg"/><Relationship Id="rId1" Type="http://schemas.openxmlformats.org/officeDocument/2006/relationships/slideLayout" Target="../slideLayouts/slideLayout8.xml"/><Relationship Id="rId4" Type="http://schemas.openxmlformats.org/officeDocument/2006/relationships/image" Target="../media/image63.svg"/></Relationships>
</file>

<file path=ppt/slides/_rels/slide3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4.png"/><Relationship Id="rId1" Type="http://schemas.openxmlformats.org/officeDocument/2006/relationships/slideLayout" Target="../slideLayouts/slideLayout7.xml"/><Relationship Id="rId4" Type="http://schemas.openxmlformats.org/officeDocument/2006/relationships/image" Target="../media/image63.svg"/></Relationships>
</file>

<file path=ppt/slides/_rels/slide3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5.png"/><Relationship Id="rId1" Type="http://schemas.openxmlformats.org/officeDocument/2006/relationships/slideLayout" Target="../slideLayouts/slideLayout7.xml"/><Relationship Id="rId4" Type="http://schemas.openxmlformats.org/officeDocument/2006/relationships/image" Target="../media/image63.svg"/></Relationships>
</file>

<file path=ppt/slides/_rels/slide3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7.xml"/><Relationship Id="rId5" Type="http://schemas.openxmlformats.org/officeDocument/2006/relationships/image" Target="../media/image63.svg"/><Relationship Id="rId4" Type="http://schemas.openxmlformats.org/officeDocument/2006/relationships/image" Target="../media/image62.png"/></Relationships>
</file>

<file path=ppt/slides/_rels/slide3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7.xml"/><Relationship Id="rId5" Type="http://schemas.openxmlformats.org/officeDocument/2006/relationships/image" Target="../media/image63.svg"/><Relationship Id="rId4" Type="http://schemas.openxmlformats.org/officeDocument/2006/relationships/image" Target="../media/image62.png"/></Relationships>
</file>

<file path=ppt/slides/_rels/slide3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7.xml"/><Relationship Id="rId5" Type="http://schemas.openxmlformats.org/officeDocument/2006/relationships/image" Target="../media/image63.svg"/><Relationship Id="rId4" Type="http://schemas.openxmlformats.org/officeDocument/2006/relationships/image" Target="../media/image62.png"/></Relationships>
</file>

<file path=ppt/slides/_rels/slide38.xml.rels><?xml version="1.0" encoding="UTF-8" standalone="yes"?>
<Relationships xmlns="http://schemas.openxmlformats.org/package/2006/relationships"><Relationship Id="rId3" Type="http://schemas.openxmlformats.org/officeDocument/2006/relationships/image" Target="../media/image63.sv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3" Type="http://schemas.openxmlformats.org/officeDocument/2006/relationships/hyperlink" Target="mailto:dominik.buchegger@student.unisg.ch" TargetMode="External"/><Relationship Id="rId2" Type="http://schemas.openxmlformats.org/officeDocument/2006/relationships/notesSlide" Target="../notesSlides/notesSlide1.xml"/><Relationship Id="rId1" Type="http://schemas.openxmlformats.org/officeDocument/2006/relationships/slideLayout" Target="../slideLayouts/slideLayout31.xml"/></Relationships>
</file>

<file path=ppt/slides/_rels/slide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1.xml"/><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el 11">
            <a:extLst>
              <a:ext uri="{FF2B5EF4-FFF2-40B4-BE49-F238E27FC236}">
                <a16:creationId xmlns:a16="http://schemas.microsoft.com/office/drawing/2014/main" id="{D3143055-81F2-4195-A863-909ED77C77CF}"/>
              </a:ext>
            </a:extLst>
          </p:cNvPr>
          <p:cNvSpPr>
            <a:spLocks noGrp="1"/>
          </p:cNvSpPr>
          <p:nvPr>
            <p:ph type="title"/>
          </p:nvPr>
        </p:nvSpPr>
        <p:spPr>
          <a:xfrm>
            <a:off x="827015" y="1636541"/>
            <a:ext cx="8132898" cy="1531505"/>
          </a:xfrm>
        </p:spPr>
        <p:txBody>
          <a:bodyPr/>
          <a:lstStyle/>
          <a:p>
            <a:r>
              <a:rPr lang="de-DE" sz="4000" dirty="0" err="1"/>
              <a:t>Fundamentals</a:t>
            </a:r>
            <a:r>
              <a:rPr lang="de-DE" sz="4000" dirty="0"/>
              <a:t> and Methods </a:t>
            </a:r>
            <a:r>
              <a:rPr lang="de-DE" sz="4000" dirty="0" err="1"/>
              <a:t>of</a:t>
            </a:r>
            <a:r>
              <a:rPr lang="de-DE" sz="4000" dirty="0"/>
              <a:t> Computer Science</a:t>
            </a:r>
            <a:endParaRPr lang="de-DE" dirty="0"/>
          </a:p>
        </p:txBody>
      </p:sp>
      <p:sp>
        <p:nvSpPr>
          <p:cNvPr id="13" name="Textplatzhalter 12">
            <a:extLst>
              <a:ext uri="{FF2B5EF4-FFF2-40B4-BE49-F238E27FC236}">
                <a16:creationId xmlns:a16="http://schemas.microsoft.com/office/drawing/2014/main" id="{0C11E479-9B3A-42D2-A07C-80F9E924336D}"/>
              </a:ext>
            </a:extLst>
          </p:cNvPr>
          <p:cNvSpPr>
            <a:spLocks noGrp="1"/>
          </p:cNvSpPr>
          <p:nvPr>
            <p:ph type="body" sz="quarter" idx="10"/>
          </p:nvPr>
        </p:nvSpPr>
        <p:spPr/>
        <p:txBody>
          <a:bodyPr>
            <a:normAutofit/>
          </a:bodyPr>
          <a:lstStyle/>
          <a:p>
            <a:r>
              <a:rPr lang="de-DE" dirty="0" err="1"/>
              <a:t>Exercise</a:t>
            </a:r>
            <a:r>
              <a:rPr lang="de-DE" dirty="0"/>
              <a:t> </a:t>
            </a:r>
            <a:r>
              <a:rPr lang="de-DE" dirty="0" err="1"/>
              <a:t>week</a:t>
            </a:r>
            <a:r>
              <a:rPr lang="de-DE" dirty="0"/>
              <a:t> 4</a:t>
            </a:r>
          </a:p>
        </p:txBody>
      </p:sp>
    </p:spTree>
    <p:extLst>
      <p:ext uri="{BB962C8B-B14F-4D97-AF65-F5344CB8AC3E}">
        <p14:creationId xmlns:p14="http://schemas.microsoft.com/office/powerpoint/2010/main" val="25912792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F1B61B-0C25-A347-8E82-9E36B55C7C82}"/>
              </a:ext>
            </a:extLst>
          </p:cNvPr>
          <p:cNvSpPr>
            <a:spLocks noGrp="1"/>
          </p:cNvSpPr>
          <p:nvPr>
            <p:ph type="title"/>
          </p:nvPr>
        </p:nvSpPr>
        <p:spPr/>
        <p:txBody>
          <a:bodyPr/>
          <a:lstStyle/>
          <a:p>
            <a:r>
              <a:rPr lang="en-US" dirty="0" err="1"/>
              <a:t>Streamlit</a:t>
            </a:r>
            <a:r>
              <a:rPr lang="en-US" dirty="0"/>
              <a:t> – Let’s begin with a demo</a:t>
            </a:r>
          </a:p>
        </p:txBody>
      </p:sp>
      <p:sp>
        <p:nvSpPr>
          <p:cNvPr id="3" name="Content Placeholder 2">
            <a:extLst>
              <a:ext uri="{FF2B5EF4-FFF2-40B4-BE49-F238E27FC236}">
                <a16:creationId xmlns:a16="http://schemas.microsoft.com/office/drawing/2014/main" id="{C1C055D0-88FC-814E-85AF-F5DD6D247310}"/>
              </a:ext>
            </a:extLst>
          </p:cNvPr>
          <p:cNvSpPr>
            <a:spLocks noGrp="1"/>
          </p:cNvSpPr>
          <p:nvPr>
            <p:ph idx="1"/>
          </p:nvPr>
        </p:nvSpPr>
        <p:spPr>
          <a:xfrm>
            <a:off x="3750125" y="4478234"/>
            <a:ext cx="1340371" cy="267491"/>
          </a:xfrm>
        </p:spPr>
        <p:txBody>
          <a:bodyPr vert="horz" lIns="0" tIns="0" rIns="0" bIns="0" rtlCol="0" anchor="t">
            <a:normAutofit/>
          </a:bodyPr>
          <a:lstStyle/>
          <a:p>
            <a:pPr marL="0" indent="0"/>
            <a:r>
              <a:rPr lang="en-US" dirty="0"/>
              <a:t>Thanks, </a:t>
            </a:r>
            <a:r>
              <a:rPr lang="en-US" dirty="0" err="1"/>
              <a:t>Streamlit</a:t>
            </a:r>
            <a:r>
              <a:rPr lang="en-US" dirty="0"/>
              <a:t>!</a:t>
            </a:r>
          </a:p>
        </p:txBody>
      </p:sp>
      <p:sp>
        <p:nvSpPr>
          <p:cNvPr id="4" name="Slide Number Placeholder 3">
            <a:extLst>
              <a:ext uri="{FF2B5EF4-FFF2-40B4-BE49-F238E27FC236}">
                <a16:creationId xmlns:a16="http://schemas.microsoft.com/office/drawing/2014/main" id="{CB801007-AFBB-3849-8474-8C3300EC3066}"/>
              </a:ext>
            </a:extLst>
          </p:cNvPr>
          <p:cNvSpPr>
            <a:spLocks noGrp="1"/>
          </p:cNvSpPr>
          <p:nvPr>
            <p:ph type="sldNum" sz="quarter" idx="12"/>
          </p:nvPr>
        </p:nvSpPr>
        <p:spPr/>
        <p:txBody>
          <a:bodyPr/>
          <a:lstStyle/>
          <a:p>
            <a:fld id="{7559FC98-AF75-4A00-A03C-DF9FEBF6BCB9}" type="slidenum">
              <a:rPr lang="en-GB" smtClean="0"/>
              <a:pPr/>
              <a:t>10</a:t>
            </a:fld>
            <a:endParaRPr lang="en-GB"/>
          </a:p>
        </p:txBody>
      </p:sp>
      <p:pic>
        <p:nvPicPr>
          <p:cNvPr id="6" name="Picture 5">
            <a:extLst>
              <a:ext uri="{FF2B5EF4-FFF2-40B4-BE49-F238E27FC236}">
                <a16:creationId xmlns:a16="http://schemas.microsoft.com/office/drawing/2014/main" id="{4928883B-7A6B-EB4E-E869-83ED301FDF3D}"/>
              </a:ext>
            </a:extLst>
          </p:cNvPr>
          <p:cNvPicPr>
            <a:picLocks noChangeAspect="1"/>
          </p:cNvPicPr>
          <p:nvPr/>
        </p:nvPicPr>
        <p:blipFill rotWithShape="1">
          <a:blip r:embed="rId2"/>
          <a:srcRect t="4603"/>
          <a:stretch/>
        </p:blipFill>
        <p:spPr>
          <a:xfrm>
            <a:off x="125155" y="1404257"/>
            <a:ext cx="4064881" cy="2453368"/>
          </a:xfrm>
          <a:prstGeom prst="rect">
            <a:avLst/>
          </a:prstGeom>
        </p:spPr>
      </p:pic>
      <p:pic>
        <p:nvPicPr>
          <p:cNvPr id="8" name="Picture 7">
            <a:extLst>
              <a:ext uri="{FF2B5EF4-FFF2-40B4-BE49-F238E27FC236}">
                <a16:creationId xmlns:a16="http://schemas.microsoft.com/office/drawing/2014/main" id="{2863B098-15BB-E3FD-617F-CD4B8471AF45}"/>
              </a:ext>
            </a:extLst>
          </p:cNvPr>
          <p:cNvPicPr>
            <a:picLocks noChangeAspect="1"/>
          </p:cNvPicPr>
          <p:nvPr/>
        </p:nvPicPr>
        <p:blipFill>
          <a:blip r:embed="rId3"/>
          <a:stretch>
            <a:fillRect/>
          </a:stretch>
        </p:blipFill>
        <p:spPr>
          <a:xfrm>
            <a:off x="4379883" y="1285875"/>
            <a:ext cx="4723723" cy="2711767"/>
          </a:xfrm>
          <a:prstGeom prst="rect">
            <a:avLst/>
          </a:prstGeom>
        </p:spPr>
      </p:pic>
      <p:sp>
        <p:nvSpPr>
          <p:cNvPr id="10" name="Arrow: Curved Down 9">
            <a:extLst>
              <a:ext uri="{FF2B5EF4-FFF2-40B4-BE49-F238E27FC236}">
                <a16:creationId xmlns:a16="http://schemas.microsoft.com/office/drawing/2014/main" id="{433093C3-7FC8-827C-987D-0DAF0BE555DB}"/>
              </a:ext>
            </a:extLst>
          </p:cNvPr>
          <p:cNvSpPr/>
          <p:nvPr/>
        </p:nvSpPr>
        <p:spPr>
          <a:xfrm flipV="1">
            <a:off x="3756949" y="4096143"/>
            <a:ext cx="1312256" cy="382091"/>
          </a:xfrm>
          <a:prstGeom prst="curvedDownArrow">
            <a:avLst>
              <a:gd name="adj1" fmla="val 25000"/>
              <a:gd name="adj2" fmla="val 50000"/>
              <a:gd name="adj3" fmla="val 364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solidFill>
                <a:schemeClr val="tx1"/>
              </a:solidFill>
            </a:endParaRPr>
          </a:p>
        </p:txBody>
      </p:sp>
    </p:spTree>
    <p:extLst>
      <p:ext uri="{BB962C8B-B14F-4D97-AF65-F5344CB8AC3E}">
        <p14:creationId xmlns:p14="http://schemas.microsoft.com/office/powerpoint/2010/main" val="15118873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F1B61B-0C25-A347-8E82-9E36B55C7C82}"/>
              </a:ext>
            </a:extLst>
          </p:cNvPr>
          <p:cNvSpPr>
            <a:spLocks noGrp="1"/>
          </p:cNvSpPr>
          <p:nvPr>
            <p:ph type="title"/>
          </p:nvPr>
        </p:nvSpPr>
        <p:spPr/>
        <p:txBody>
          <a:bodyPr/>
          <a:lstStyle/>
          <a:p>
            <a:r>
              <a:rPr lang="en-US" dirty="0" err="1"/>
              <a:t>Streamlit</a:t>
            </a:r>
            <a:r>
              <a:rPr lang="en-US" dirty="0"/>
              <a:t> – step-by-step</a:t>
            </a:r>
          </a:p>
        </p:txBody>
      </p:sp>
      <p:pic>
        <p:nvPicPr>
          <p:cNvPr id="9" name="Content Placeholder 8">
            <a:extLst>
              <a:ext uri="{FF2B5EF4-FFF2-40B4-BE49-F238E27FC236}">
                <a16:creationId xmlns:a16="http://schemas.microsoft.com/office/drawing/2014/main" id="{5694CFC4-3AA4-6736-BC2B-DF504FA3D57D}"/>
              </a:ext>
            </a:extLst>
          </p:cNvPr>
          <p:cNvPicPr>
            <a:picLocks noGrp="1" noChangeAspect="1"/>
          </p:cNvPicPr>
          <p:nvPr>
            <p:ph idx="1"/>
          </p:nvPr>
        </p:nvPicPr>
        <p:blipFill>
          <a:blip r:embed="rId2"/>
          <a:stretch>
            <a:fillRect/>
          </a:stretch>
        </p:blipFill>
        <p:spPr>
          <a:xfrm>
            <a:off x="3910668" y="1301074"/>
            <a:ext cx="4332998" cy="3306762"/>
          </a:xfrm>
        </p:spPr>
      </p:pic>
      <p:sp>
        <p:nvSpPr>
          <p:cNvPr id="4" name="Slide Number Placeholder 3">
            <a:extLst>
              <a:ext uri="{FF2B5EF4-FFF2-40B4-BE49-F238E27FC236}">
                <a16:creationId xmlns:a16="http://schemas.microsoft.com/office/drawing/2014/main" id="{CB801007-AFBB-3849-8474-8C3300EC3066}"/>
              </a:ext>
            </a:extLst>
          </p:cNvPr>
          <p:cNvSpPr>
            <a:spLocks noGrp="1"/>
          </p:cNvSpPr>
          <p:nvPr>
            <p:ph type="sldNum" sz="quarter" idx="12"/>
          </p:nvPr>
        </p:nvSpPr>
        <p:spPr/>
        <p:txBody>
          <a:bodyPr/>
          <a:lstStyle/>
          <a:p>
            <a:fld id="{7559FC98-AF75-4A00-A03C-DF9FEBF6BCB9}" type="slidenum">
              <a:rPr lang="en-GB" smtClean="0"/>
              <a:pPr/>
              <a:t>11</a:t>
            </a:fld>
            <a:endParaRPr lang="en-GB"/>
          </a:p>
        </p:txBody>
      </p:sp>
      <p:sp>
        <p:nvSpPr>
          <p:cNvPr id="22" name="Rectangle 21">
            <a:extLst>
              <a:ext uri="{FF2B5EF4-FFF2-40B4-BE49-F238E27FC236}">
                <a16:creationId xmlns:a16="http://schemas.microsoft.com/office/drawing/2014/main" id="{265CBB9D-C18A-80C2-472E-1C084050581B}"/>
              </a:ext>
            </a:extLst>
          </p:cNvPr>
          <p:cNvSpPr/>
          <p:nvPr/>
        </p:nvSpPr>
        <p:spPr>
          <a:xfrm>
            <a:off x="900334" y="1300022"/>
            <a:ext cx="2272146" cy="3307814"/>
          </a:xfrm>
          <a:prstGeom prst="rect">
            <a:avLst/>
          </a:prstGeom>
          <a:solidFill>
            <a:schemeClr val="accent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2556000" rtlCol="0" anchor="ctr"/>
          <a:lstStyle/>
          <a:p>
            <a:pPr algn="ctr"/>
            <a:r>
              <a:rPr lang="de-CH" b="1" dirty="0" err="1"/>
              <a:t>Install</a:t>
            </a:r>
            <a:r>
              <a:rPr lang="de-CH" b="1" dirty="0"/>
              <a:t> a </a:t>
            </a:r>
            <a:r>
              <a:rPr lang="de-CH" b="1" dirty="0" err="1"/>
              <a:t>text</a:t>
            </a:r>
            <a:r>
              <a:rPr lang="de-CH" b="1" dirty="0"/>
              <a:t> </a:t>
            </a:r>
            <a:r>
              <a:rPr lang="de-CH" b="1" dirty="0" err="1"/>
              <a:t>editor</a:t>
            </a:r>
            <a:endParaRPr lang="de-CH" b="1" dirty="0"/>
          </a:p>
        </p:txBody>
      </p:sp>
      <p:sp>
        <p:nvSpPr>
          <p:cNvPr id="25" name="Oval 24">
            <a:extLst>
              <a:ext uri="{FF2B5EF4-FFF2-40B4-BE49-F238E27FC236}">
                <a16:creationId xmlns:a16="http://schemas.microsoft.com/office/drawing/2014/main" id="{06A0F4A3-2DF2-CB77-24B2-D587D564FDAF}"/>
              </a:ext>
            </a:extLst>
          </p:cNvPr>
          <p:cNvSpPr>
            <a:spLocks noChangeAspect="1"/>
          </p:cNvSpPr>
          <p:nvPr/>
        </p:nvSpPr>
        <p:spPr>
          <a:xfrm>
            <a:off x="704147" y="1104042"/>
            <a:ext cx="392374" cy="39196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dirty="0">
                <a:solidFill>
                  <a:schemeClr val="tx1"/>
                </a:solidFill>
              </a:rPr>
              <a:t>1</a:t>
            </a:r>
            <a:endParaRPr lang="LID4096" dirty="0">
              <a:solidFill>
                <a:schemeClr val="tx1"/>
              </a:solidFill>
            </a:endParaRPr>
          </a:p>
        </p:txBody>
      </p:sp>
      <p:sp>
        <p:nvSpPr>
          <p:cNvPr id="10" name="Rectangle 9">
            <a:extLst>
              <a:ext uri="{FF2B5EF4-FFF2-40B4-BE49-F238E27FC236}">
                <a16:creationId xmlns:a16="http://schemas.microsoft.com/office/drawing/2014/main" id="{ACBC3E87-0B18-EA55-C240-314963CCADDB}"/>
              </a:ext>
            </a:extLst>
          </p:cNvPr>
          <p:cNvSpPr/>
          <p:nvPr/>
        </p:nvSpPr>
        <p:spPr>
          <a:xfrm>
            <a:off x="5143500" y="2857500"/>
            <a:ext cx="1510393" cy="1710418"/>
          </a:xfrm>
          <a:prstGeom prst="rect">
            <a:avLst/>
          </a:prstGeom>
          <a:noFill/>
          <a:ln w="38100">
            <a:solidFill>
              <a:srgbClr val="0A5F2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8036778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F1B61B-0C25-A347-8E82-9E36B55C7C82}"/>
              </a:ext>
            </a:extLst>
          </p:cNvPr>
          <p:cNvSpPr>
            <a:spLocks noGrp="1"/>
          </p:cNvSpPr>
          <p:nvPr>
            <p:ph type="title"/>
          </p:nvPr>
        </p:nvSpPr>
        <p:spPr/>
        <p:txBody>
          <a:bodyPr/>
          <a:lstStyle/>
          <a:p>
            <a:r>
              <a:rPr lang="en-US" dirty="0" err="1"/>
              <a:t>Streamlit</a:t>
            </a:r>
            <a:r>
              <a:rPr lang="en-US" dirty="0"/>
              <a:t> – step-by-step</a:t>
            </a:r>
          </a:p>
        </p:txBody>
      </p:sp>
      <p:sp>
        <p:nvSpPr>
          <p:cNvPr id="3" name="Content Placeholder 2">
            <a:extLst>
              <a:ext uri="{FF2B5EF4-FFF2-40B4-BE49-F238E27FC236}">
                <a16:creationId xmlns:a16="http://schemas.microsoft.com/office/drawing/2014/main" id="{C1C055D0-88FC-814E-85AF-F5DD6D247310}"/>
              </a:ext>
            </a:extLst>
          </p:cNvPr>
          <p:cNvSpPr>
            <a:spLocks noGrp="1"/>
          </p:cNvSpPr>
          <p:nvPr>
            <p:ph idx="1"/>
          </p:nvPr>
        </p:nvSpPr>
        <p:spPr>
          <a:xfrm>
            <a:off x="358775" y="1086765"/>
            <a:ext cx="8426450" cy="3307814"/>
          </a:xfrm>
        </p:spPr>
        <p:txBody>
          <a:bodyPr vert="horz" lIns="0" tIns="0" rIns="0" bIns="0" rtlCol="0" anchor="t">
            <a:normAutofit/>
          </a:bodyPr>
          <a:lstStyle/>
          <a:p>
            <a:pPr marL="0" indent="0"/>
            <a:endParaRPr lang="en-US" dirty="0"/>
          </a:p>
        </p:txBody>
      </p:sp>
      <p:sp>
        <p:nvSpPr>
          <p:cNvPr id="4" name="Slide Number Placeholder 3">
            <a:extLst>
              <a:ext uri="{FF2B5EF4-FFF2-40B4-BE49-F238E27FC236}">
                <a16:creationId xmlns:a16="http://schemas.microsoft.com/office/drawing/2014/main" id="{CB801007-AFBB-3849-8474-8C3300EC3066}"/>
              </a:ext>
            </a:extLst>
          </p:cNvPr>
          <p:cNvSpPr>
            <a:spLocks noGrp="1"/>
          </p:cNvSpPr>
          <p:nvPr>
            <p:ph type="sldNum" sz="quarter" idx="12"/>
          </p:nvPr>
        </p:nvSpPr>
        <p:spPr/>
        <p:txBody>
          <a:bodyPr/>
          <a:lstStyle/>
          <a:p>
            <a:fld id="{7559FC98-AF75-4A00-A03C-DF9FEBF6BCB9}" type="slidenum">
              <a:rPr lang="en-GB" smtClean="0"/>
              <a:pPr/>
              <a:t>12</a:t>
            </a:fld>
            <a:endParaRPr lang="en-GB"/>
          </a:p>
        </p:txBody>
      </p:sp>
      <p:sp>
        <p:nvSpPr>
          <p:cNvPr id="22" name="Rectangle 21">
            <a:extLst>
              <a:ext uri="{FF2B5EF4-FFF2-40B4-BE49-F238E27FC236}">
                <a16:creationId xmlns:a16="http://schemas.microsoft.com/office/drawing/2014/main" id="{265CBB9D-C18A-80C2-472E-1C084050581B}"/>
              </a:ext>
            </a:extLst>
          </p:cNvPr>
          <p:cNvSpPr/>
          <p:nvPr/>
        </p:nvSpPr>
        <p:spPr>
          <a:xfrm>
            <a:off x="900334" y="1300022"/>
            <a:ext cx="2272146" cy="3307814"/>
          </a:xfrm>
          <a:prstGeom prst="rect">
            <a:avLst/>
          </a:prstGeom>
          <a:solidFill>
            <a:schemeClr val="accent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2556000" rtlCol="0" anchor="ctr"/>
          <a:lstStyle/>
          <a:p>
            <a:pPr algn="ctr"/>
            <a:r>
              <a:rPr lang="de-CH" b="1" dirty="0"/>
              <a:t>Open </a:t>
            </a:r>
            <a:r>
              <a:rPr lang="de-CH" b="1" dirty="0" err="1"/>
              <a:t>Anaconda</a:t>
            </a:r>
            <a:r>
              <a:rPr lang="de-CH" b="1" dirty="0"/>
              <a:t> </a:t>
            </a:r>
            <a:r>
              <a:rPr lang="de-CH" b="1" dirty="0" err="1"/>
              <a:t>commandline</a:t>
            </a:r>
            <a:endParaRPr lang="LID4096" dirty="0"/>
          </a:p>
        </p:txBody>
      </p:sp>
      <p:sp>
        <p:nvSpPr>
          <p:cNvPr id="25" name="Oval 24">
            <a:extLst>
              <a:ext uri="{FF2B5EF4-FFF2-40B4-BE49-F238E27FC236}">
                <a16:creationId xmlns:a16="http://schemas.microsoft.com/office/drawing/2014/main" id="{06A0F4A3-2DF2-CB77-24B2-D587D564FDAF}"/>
              </a:ext>
            </a:extLst>
          </p:cNvPr>
          <p:cNvSpPr>
            <a:spLocks noChangeAspect="1"/>
          </p:cNvSpPr>
          <p:nvPr/>
        </p:nvSpPr>
        <p:spPr>
          <a:xfrm>
            <a:off x="704147" y="1104042"/>
            <a:ext cx="392374" cy="39196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dirty="0">
                <a:solidFill>
                  <a:schemeClr val="tx1"/>
                </a:solidFill>
              </a:rPr>
              <a:t>2</a:t>
            </a:r>
            <a:endParaRPr lang="LID4096" dirty="0">
              <a:solidFill>
                <a:schemeClr val="tx1"/>
              </a:solidFill>
            </a:endParaRPr>
          </a:p>
        </p:txBody>
      </p:sp>
      <p:pic>
        <p:nvPicPr>
          <p:cNvPr id="7" name="Picture 6">
            <a:extLst>
              <a:ext uri="{FF2B5EF4-FFF2-40B4-BE49-F238E27FC236}">
                <a16:creationId xmlns:a16="http://schemas.microsoft.com/office/drawing/2014/main" id="{D4DFEBE8-B79E-CB34-2E77-C4DF9B52E47C}"/>
              </a:ext>
            </a:extLst>
          </p:cNvPr>
          <p:cNvPicPr>
            <a:picLocks noChangeAspect="1"/>
          </p:cNvPicPr>
          <p:nvPr/>
        </p:nvPicPr>
        <p:blipFill>
          <a:blip r:embed="rId2"/>
          <a:stretch>
            <a:fillRect/>
          </a:stretch>
        </p:blipFill>
        <p:spPr>
          <a:xfrm>
            <a:off x="3802020" y="1085942"/>
            <a:ext cx="4339003" cy="2173932"/>
          </a:xfrm>
          <a:prstGeom prst="rect">
            <a:avLst/>
          </a:prstGeom>
        </p:spPr>
      </p:pic>
      <p:sp>
        <p:nvSpPr>
          <p:cNvPr id="9" name="Rectangle 8">
            <a:extLst>
              <a:ext uri="{FF2B5EF4-FFF2-40B4-BE49-F238E27FC236}">
                <a16:creationId xmlns:a16="http://schemas.microsoft.com/office/drawing/2014/main" id="{DEC51596-11BF-36EA-FDCA-2F86405E4C01}"/>
              </a:ext>
            </a:extLst>
          </p:cNvPr>
          <p:cNvSpPr/>
          <p:nvPr/>
        </p:nvSpPr>
        <p:spPr>
          <a:xfrm>
            <a:off x="5025119" y="1519210"/>
            <a:ext cx="1510393" cy="1710418"/>
          </a:xfrm>
          <a:prstGeom prst="rect">
            <a:avLst/>
          </a:prstGeom>
          <a:noFill/>
          <a:ln w="38100">
            <a:solidFill>
              <a:srgbClr val="0A5F2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152B4C01-FD5A-438C-6A94-20387C35A4B6}"/>
              </a:ext>
            </a:extLst>
          </p:cNvPr>
          <p:cNvSpPr/>
          <p:nvPr/>
        </p:nvSpPr>
        <p:spPr>
          <a:xfrm>
            <a:off x="900334" y="2766870"/>
            <a:ext cx="2272146" cy="21317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tIns="0" bIns="2556000" rtlCol="0" anchor="ctr"/>
          <a:lstStyle/>
          <a:p>
            <a:pPr algn="ctr"/>
            <a:r>
              <a:rPr lang="de-CH" b="1" dirty="0" err="1"/>
              <a:t>Install</a:t>
            </a:r>
            <a:r>
              <a:rPr lang="de-CH" b="1" dirty="0"/>
              <a:t> </a:t>
            </a:r>
            <a:r>
              <a:rPr lang="de-CH" b="1" dirty="0" err="1"/>
              <a:t>streamlit</a:t>
            </a:r>
            <a:r>
              <a:rPr lang="de-CH" b="1" dirty="0"/>
              <a:t>:</a:t>
            </a:r>
          </a:p>
          <a:p>
            <a:pPr algn="ctr"/>
            <a:r>
              <a:rPr lang="de-CH" dirty="0" err="1"/>
              <a:t>pip</a:t>
            </a:r>
            <a:r>
              <a:rPr lang="de-CH" dirty="0"/>
              <a:t> </a:t>
            </a:r>
            <a:r>
              <a:rPr lang="de-CH" dirty="0" err="1"/>
              <a:t>install</a:t>
            </a:r>
            <a:r>
              <a:rPr lang="de-CH" dirty="0"/>
              <a:t> </a:t>
            </a:r>
            <a:r>
              <a:rPr lang="de-CH" dirty="0" err="1"/>
              <a:t>streamlit</a:t>
            </a:r>
            <a:endParaRPr lang="LID4096" dirty="0"/>
          </a:p>
        </p:txBody>
      </p:sp>
      <p:pic>
        <p:nvPicPr>
          <p:cNvPr id="12" name="Picture 11">
            <a:extLst>
              <a:ext uri="{FF2B5EF4-FFF2-40B4-BE49-F238E27FC236}">
                <a16:creationId xmlns:a16="http://schemas.microsoft.com/office/drawing/2014/main" id="{5705C2FF-DA22-BEC8-C788-79C4958227C5}"/>
              </a:ext>
            </a:extLst>
          </p:cNvPr>
          <p:cNvPicPr>
            <a:picLocks noChangeAspect="1"/>
          </p:cNvPicPr>
          <p:nvPr/>
        </p:nvPicPr>
        <p:blipFill>
          <a:blip r:embed="rId3"/>
          <a:stretch>
            <a:fillRect/>
          </a:stretch>
        </p:blipFill>
        <p:spPr>
          <a:xfrm>
            <a:off x="3802020" y="3533947"/>
            <a:ext cx="4339003" cy="271464"/>
          </a:xfrm>
          <a:prstGeom prst="rect">
            <a:avLst/>
          </a:prstGeom>
        </p:spPr>
      </p:pic>
      <p:pic>
        <p:nvPicPr>
          <p:cNvPr id="14" name="Picture 13">
            <a:extLst>
              <a:ext uri="{FF2B5EF4-FFF2-40B4-BE49-F238E27FC236}">
                <a16:creationId xmlns:a16="http://schemas.microsoft.com/office/drawing/2014/main" id="{E07B8A01-4AB3-6B0F-C722-AFEF81D98111}"/>
              </a:ext>
            </a:extLst>
          </p:cNvPr>
          <p:cNvPicPr>
            <a:picLocks noChangeAspect="1"/>
          </p:cNvPicPr>
          <p:nvPr/>
        </p:nvPicPr>
        <p:blipFill>
          <a:blip r:embed="rId4"/>
          <a:stretch>
            <a:fillRect/>
          </a:stretch>
        </p:blipFill>
        <p:spPr>
          <a:xfrm>
            <a:off x="959304" y="3975919"/>
            <a:ext cx="7181719" cy="404797"/>
          </a:xfrm>
          <a:prstGeom prst="rect">
            <a:avLst/>
          </a:prstGeom>
        </p:spPr>
      </p:pic>
      <p:sp>
        <p:nvSpPr>
          <p:cNvPr id="16" name="Rectangle 15">
            <a:extLst>
              <a:ext uri="{FF2B5EF4-FFF2-40B4-BE49-F238E27FC236}">
                <a16:creationId xmlns:a16="http://schemas.microsoft.com/office/drawing/2014/main" id="{E58332D1-71FE-70E2-5976-FD1B444DD532}"/>
              </a:ext>
            </a:extLst>
          </p:cNvPr>
          <p:cNvSpPr/>
          <p:nvPr/>
        </p:nvSpPr>
        <p:spPr>
          <a:xfrm>
            <a:off x="1002978" y="4225018"/>
            <a:ext cx="1074833" cy="186837"/>
          </a:xfrm>
          <a:prstGeom prst="rect">
            <a:avLst/>
          </a:prstGeom>
          <a:noFill/>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TextBox 17">
            <a:extLst>
              <a:ext uri="{FF2B5EF4-FFF2-40B4-BE49-F238E27FC236}">
                <a16:creationId xmlns:a16="http://schemas.microsoft.com/office/drawing/2014/main" id="{02AEDD7E-BC9D-5C65-E16D-12510BCDF4F5}"/>
              </a:ext>
            </a:extLst>
          </p:cNvPr>
          <p:cNvSpPr txBox="1"/>
          <p:nvPr/>
        </p:nvSpPr>
        <p:spPr>
          <a:xfrm>
            <a:off x="846430" y="2852115"/>
            <a:ext cx="2326050" cy="715581"/>
          </a:xfrm>
          <a:prstGeom prst="rect">
            <a:avLst/>
          </a:prstGeom>
          <a:noFill/>
        </p:spPr>
        <p:txBody>
          <a:bodyPr wrap="square" rtlCol="0">
            <a:spAutoFit/>
          </a:bodyPr>
          <a:lstStyle/>
          <a:p>
            <a:pPr algn="ctr"/>
            <a:r>
              <a:rPr lang="de-CH" i="1" dirty="0">
                <a:solidFill>
                  <a:schemeClr val="bg1"/>
                </a:solidFill>
              </a:rPr>
              <a:t>Keep that </a:t>
            </a:r>
            <a:r>
              <a:rPr lang="de-CH" i="1" dirty="0" err="1">
                <a:solidFill>
                  <a:schemeClr val="bg1"/>
                </a:solidFill>
              </a:rPr>
              <a:t>command</a:t>
            </a:r>
            <a:r>
              <a:rPr lang="de-CH" i="1" dirty="0">
                <a:solidFill>
                  <a:schemeClr val="bg1"/>
                </a:solidFill>
              </a:rPr>
              <a:t> in </a:t>
            </a:r>
            <a:r>
              <a:rPr lang="de-CH" i="1" dirty="0" err="1">
                <a:solidFill>
                  <a:schemeClr val="bg1"/>
                </a:solidFill>
              </a:rPr>
              <a:t>mind</a:t>
            </a:r>
            <a:r>
              <a:rPr lang="de-CH" i="1" dirty="0">
                <a:solidFill>
                  <a:schemeClr val="bg1"/>
                </a:solidFill>
              </a:rPr>
              <a:t>, you will </a:t>
            </a:r>
            <a:r>
              <a:rPr lang="de-CH" i="1" dirty="0" err="1">
                <a:solidFill>
                  <a:schemeClr val="bg1"/>
                </a:solidFill>
              </a:rPr>
              <a:t>use</a:t>
            </a:r>
            <a:r>
              <a:rPr lang="de-CH" i="1" dirty="0">
                <a:solidFill>
                  <a:schemeClr val="bg1"/>
                </a:solidFill>
              </a:rPr>
              <a:t> </a:t>
            </a:r>
            <a:r>
              <a:rPr lang="de-CH" i="1" dirty="0" err="1">
                <a:solidFill>
                  <a:schemeClr val="bg1"/>
                </a:solidFill>
              </a:rPr>
              <a:t>it</a:t>
            </a:r>
            <a:r>
              <a:rPr lang="de-CH" i="1" dirty="0">
                <a:solidFill>
                  <a:schemeClr val="bg1"/>
                </a:solidFill>
              </a:rPr>
              <a:t> </a:t>
            </a:r>
            <a:r>
              <a:rPr lang="de-CH" i="1" dirty="0" err="1">
                <a:solidFill>
                  <a:schemeClr val="bg1"/>
                </a:solidFill>
              </a:rPr>
              <a:t>more</a:t>
            </a:r>
            <a:r>
              <a:rPr lang="de-CH" i="1" dirty="0">
                <a:solidFill>
                  <a:schemeClr val="bg1"/>
                </a:solidFill>
              </a:rPr>
              <a:t> </a:t>
            </a:r>
            <a:r>
              <a:rPr lang="de-CH" i="1" dirty="0" err="1">
                <a:solidFill>
                  <a:schemeClr val="bg1"/>
                </a:solidFill>
              </a:rPr>
              <a:t>often</a:t>
            </a:r>
            <a:r>
              <a:rPr lang="de-CH" i="1" dirty="0">
                <a:solidFill>
                  <a:schemeClr val="bg1"/>
                </a:solidFill>
              </a:rPr>
              <a:t> to </a:t>
            </a:r>
            <a:r>
              <a:rPr lang="de-CH" i="1" dirty="0" err="1">
                <a:solidFill>
                  <a:schemeClr val="bg1"/>
                </a:solidFill>
              </a:rPr>
              <a:t>install</a:t>
            </a:r>
            <a:r>
              <a:rPr lang="de-CH" i="1" dirty="0">
                <a:solidFill>
                  <a:schemeClr val="bg1"/>
                </a:solidFill>
              </a:rPr>
              <a:t> </a:t>
            </a:r>
            <a:r>
              <a:rPr lang="de-CH" i="1" dirty="0" err="1">
                <a:solidFill>
                  <a:schemeClr val="bg1"/>
                </a:solidFill>
              </a:rPr>
              <a:t>packages</a:t>
            </a:r>
            <a:r>
              <a:rPr lang="de-CH" i="1" dirty="0">
                <a:solidFill>
                  <a:schemeClr val="bg1"/>
                </a:solidFill>
              </a:rPr>
              <a:t> that you </a:t>
            </a:r>
            <a:r>
              <a:rPr lang="de-CH" i="1" dirty="0" err="1">
                <a:solidFill>
                  <a:schemeClr val="bg1"/>
                </a:solidFill>
              </a:rPr>
              <a:t>need</a:t>
            </a:r>
            <a:r>
              <a:rPr lang="de-CH" i="1" dirty="0">
                <a:solidFill>
                  <a:schemeClr val="bg1"/>
                </a:solidFill>
              </a:rPr>
              <a:t>!</a:t>
            </a:r>
            <a:endParaRPr lang="de-CH" i="1" dirty="0">
              <a:solidFill>
                <a:schemeClr val="bg1"/>
              </a:solidFill>
              <a:sym typeface="Wingdings" panose="05000000000000000000" pitchFamily="2" charset="2"/>
            </a:endParaRPr>
          </a:p>
        </p:txBody>
      </p:sp>
    </p:spTree>
    <p:extLst>
      <p:ext uri="{BB962C8B-B14F-4D97-AF65-F5344CB8AC3E}">
        <p14:creationId xmlns:p14="http://schemas.microsoft.com/office/powerpoint/2010/main" val="33588199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F1B61B-0C25-A347-8E82-9E36B55C7C82}"/>
              </a:ext>
            </a:extLst>
          </p:cNvPr>
          <p:cNvSpPr>
            <a:spLocks noGrp="1"/>
          </p:cNvSpPr>
          <p:nvPr>
            <p:ph type="title"/>
          </p:nvPr>
        </p:nvSpPr>
        <p:spPr/>
        <p:txBody>
          <a:bodyPr/>
          <a:lstStyle/>
          <a:p>
            <a:r>
              <a:rPr lang="en-US" dirty="0" err="1"/>
              <a:t>Streamlit</a:t>
            </a:r>
            <a:r>
              <a:rPr lang="en-US" dirty="0"/>
              <a:t> – step-by-step</a:t>
            </a:r>
          </a:p>
        </p:txBody>
      </p:sp>
      <p:sp>
        <p:nvSpPr>
          <p:cNvPr id="4" name="Slide Number Placeholder 3">
            <a:extLst>
              <a:ext uri="{FF2B5EF4-FFF2-40B4-BE49-F238E27FC236}">
                <a16:creationId xmlns:a16="http://schemas.microsoft.com/office/drawing/2014/main" id="{CB801007-AFBB-3849-8474-8C3300EC3066}"/>
              </a:ext>
            </a:extLst>
          </p:cNvPr>
          <p:cNvSpPr>
            <a:spLocks noGrp="1"/>
          </p:cNvSpPr>
          <p:nvPr>
            <p:ph type="sldNum" sz="quarter" idx="12"/>
          </p:nvPr>
        </p:nvSpPr>
        <p:spPr/>
        <p:txBody>
          <a:bodyPr/>
          <a:lstStyle/>
          <a:p>
            <a:fld id="{7559FC98-AF75-4A00-A03C-DF9FEBF6BCB9}" type="slidenum">
              <a:rPr lang="en-GB" smtClean="0"/>
              <a:pPr/>
              <a:t>13</a:t>
            </a:fld>
            <a:endParaRPr lang="en-GB"/>
          </a:p>
        </p:txBody>
      </p:sp>
      <p:sp>
        <p:nvSpPr>
          <p:cNvPr id="22" name="Rectangle 21">
            <a:extLst>
              <a:ext uri="{FF2B5EF4-FFF2-40B4-BE49-F238E27FC236}">
                <a16:creationId xmlns:a16="http://schemas.microsoft.com/office/drawing/2014/main" id="{265CBB9D-C18A-80C2-472E-1C084050581B}"/>
              </a:ext>
            </a:extLst>
          </p:cNvPr>
          <p:cNvSpPr/>
          <p:nvPr/>
        </p:nvSpPr>
        <p:spPr>
          <a:xfrm>
            <a:off x="900334" y="1300022"/>
            <a:ext cx="2272146" cy="3307814"/>
          </a:xfrm>
          <a:prstGeom prst="rect">
            <a:avLst/>
          </a:prstGeom>
          <a:solidFill>
            <a:schemeClr val="accent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2556000" rtlCol="0" anchor="ctr"/>
          <a:lstStyle/>
          <a:p>
            <a:pPr algn="ctr"/>
            <a:r>
              <a:rPr lang="de-CH" b="1" dirty="0"/>
              <a:t>Try </a:t>
            </a:r>
            <a:r>
              <a:rPr lang="de-CH" b="1" dirty="0" err="1"/>
              <a:t>streamlit</a:t>
            </a:r>
            <a:r>
              <a:rPr lang="de-CH" b="1" dirty="0"/>
              <a:t> example</a:t>
            </a:r>
            <a:endParaRPr lang="LID4096" dirty="0"/>
          </a:p>
        </p:txBody>
      </p:sp>
      <p:sp>
        <p:nvSpPr>
          <p:cNvPr id="25" name="Oval 24">
            <a:extLst>
              <a:ext uri="{FF2B5EF4-FFF2-40B4-BE49-F238E27FC236}">
                <a16:creationId xmlns:a16="http://schemas.microsoft.com/office/drawing/2014/main" id="{06A0F4A3-2DF2-CB77-24B2-D587D564FDAF}"/>
              </a:ext>
            </a:extLst>
          </p:cNvPr>
          <p:cNvSpPr>
            <a:spLocks noChangeAspect="1"/>
          </p:cNvSpPr>
          <p:nvPr/>
        </p:nvSpPr>
        <p:spPr>
          <a:xfrm>
            <a:off x="704147" y="1104042"/>
            <a:ext cx="392374" cy="39196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dirty="0">
                <a:solidFill>
                  <a:schemeClr val="tx1"/>
                </a:solidFill>
              </a:rPr>
              <a:t>3</a:t>
            </a:r>
            <a:endParaRPr lang="LID4096" dirty="0">
              <a:solidFill>
                <a:schemeClr val="tx1"/>
              </a:solidFill>
            </a:endParaRPr>
          </a:p>
        </p:txBody>
      </p:sp>
      <p:sp>
        <p:nvSpPr>
          <p:cNvPr id="10" name="Rectangle 9">
            <a:extLst>
              <a:ext uri="{FF2B5EF4-FFF2-40B4-BE49-F238E27FC236}">
                <a16:creationId xmlns:a16="http://schemas.microsoft.com/office/drawing/2014/main" id="{152B4C01-FD5A-438C-6A94-20387C35A4B6}"/>
              </a:ext>
            </a:extLst>
          </p:cNvPr>
          <p:cNvSpPr/>
          <p:nvPr/>
        </p:nvSpPr>
        <p:spPr>
          <a:xfrm>
            <a:off x="900334" y="2766870"/>
            <a:ext cx="2272146" cy="21317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tIns="0" bIns="2556000" rtlCol="0" anchor="ctr"/>
          <a:lstStyle/>
          <a:p>
            <a:pPr algn="ctr"/>
            <a:r>
              <a:rPr lang="de-CH" b="1" dirty="0" err="1"/>
              <a:t>Navigate</a:t>
            </a:r>
            <a:r>
              <a:rPr lang="de-CH" b="1" dirty="0"/>
              <a:t> to </a:t>
            </a:r>
            <a:r>
              <a:rPr lang="de-CH" b="1" dirty="0" err="1"/>
              <a:t>the</a:t>
            </a:r>
            <a:r>
              <a:rPr lang="de-CH" b="1" dirty="0"/>
              <a:t> </a:t>
            </a:r>
            <a:r>
              <a:rPr lang="de-CH" b="1" dirty="0" err="1"/>
              <a:t>lecture</a:t>
            </a:r>
            <a:r>
              <a:rPr lang="de-CH" b="1" dirty="0"/>
              <a:t> example and </a:t>
            </a:r>
            <a:r>
              <a:rPr lang="de-CH" b="1" dirty="0" err="1"/>
              <a:t>try</a:t>
            </a:r>
            <a:r>
              <a:rPr lang="de-CH" b="1" dirty="0"/>
              <a:t> those</a:t>
            </a:r>
            <a:endParaRPr lang="LID4096" dirty="0"/>
          </a:p>
        </p:txBody>
      </p:sp>
      <p:pic>
        <p:nvPicPr>
          <p:cNvPr id="6" name="Picture 5">
            <a:extLst>
              <a:ext uri="{FF2B5EF4-FFF2-40B4-BE49-F238E27FC236}">
                <a16:creationId xmlns:a16="http://schemas.microsoft.com/office/drawing/2014/main" id="{1195DC1B-CCD7-5807-6A6C-71C07AE9CD49}"/>
              </a:ext>
            </a:extLst>
          </p:cNvPr>
          <p:cNvPicPr>
            <a:picLocks noChangeAspect="1"/>
          </p:cNvPicPr>
          <p:nvPr/>
        </p:nvPicPr>
        <p:blipFill>
          <a:blip r:embed="rId2"/>
          <a:stretch>
            <a:fillRect/>
          </a:stretch>
        </p:blipFill>
        <p:spPr>
          <a:xfrm>
            <a:off x="3452800" y="1300022"/>
            <a:ext cx="3438550" cy="219077"/>
          </a:xfrm>
          <a:prstGeom prst="rect">
            <a:avLst/>
          </a:prstGeom>
        </p:spPr>
      </p:pic>
      <p:sp>
        <p:nvSpPr>
          <p:cNvPr id="8" name="TextBox 7">
            <a:extLst>
              <a:ext uri="{FF2B5EF4-FFF2-40B4-BE49-F238E27FC236}">
                <a16:creationId xmlns:a16="http://schemas.microsoft.com/office/drawing/2014/main" id="{CC9F14B6-8F29-4215-200E-BE3B89CC6463}"/>
              </a:ext>
            </a:extLst>
          </p:cNvPr>
          <p:cNvSpPr txBox="1"/>
          <p:nvPr/>
        </p:nvSpPr>
        <p:spPr>
          <a:xfrm>
            <a:off x="3368667" y="1682428"/>
            <a:ext cx="4984441" cy="507831"/>
          </a:xfrm>
          <a:prstGeom prst="rect">
            <a:avLst/>
          </a:prstGeom>
          <a:noFill/>
        </p:spPr>
        <p:txBody>
          <a:bodyPr wrap="none" rtlCol="0">
            <a:spAutoFit/>
          </a:bodyPr>
          <a:lstStyle/>
          <a:p>
            <a:r>
              <a:rPr lang="de-CH" dirty="0" err="1"/>
              <a:t>When</a:t>
            </a:r>
            <a:r>
              <a:rPr lang="de-CH" dirty="0"/>
              <a:t> </a:t>
            </a:r>
            <a:r>
              <a:rPr lang="de-CH" dirty="0" err="1"/>
              <a:t>asked</a:t>
            </a:r>
            <a:r>
              <a:rPr lang="de-CH" dirty="0"/>
              <a:t> for email, just </a:t>
            </a:r>
            <a:r>
              <a:rPr lang="de-CH" dirty="0" err="1"/>
              <a:t>hit</a:t>
            </a:r>
            <a:r>
              <a:rPr lang="de-CH" dirty="0"/>
              <a:t> </a:t>
            </a:r>
            <a:r>
              <a:rPr lang="de-CH" dirty="0" err="1"/>
              <a:t>enter</a:t>
            </a:r>
            <a:r>
              <a:rPr lang="de-CH" dirty="0"/>
              <a:t> </a:t>
            </a:r>
            <a:r>
              <a:rPr lang="de-CH" dirty="0">
                <a:sym typeface="Wingdings" panose="05000000000000000000" pitchFamily="2" charset="2"/>
              </a:rPr>
              <a:t> </a:t>
            </a:r>
            <a:r>
              <a:rPr lang="de-CH" b="1" dirty="0">
                <a:sym typeface="Wingdings" panose="05000000000000000000" pitchFamily="2" charset="2"/>
              </a:rPr>
              <a:t>should open in Browser!</a:t>
            </a:r>
          </a:p>
          <a:p>
            <a:r>
              <a:rPr lang="de-CH" dirty="0" err="1">
                <a:solidFill>
                  <a:srgbClr val="FF0000"/>
                </a:solidFill>
                <a:sym typeface="Wingdings" panose="05000000000000000000" pitchFamily="2" charset="2"/>
              </a:rPr>
              <a:t>Stop</a:t>
            </a:r>
            <a:r>
              <a:rPr lang="de-CH" dirty="0">
                <a:solidFill>
                  <a:srgbClr val="FF0000"/>
                </a:solidFill>
                <a:sym typeface="Wingdings" panose="05000000000000000000" pitchFamily="2" charset="2"/>
              </a:rPr>
              <a:t> </a:t>
            </a:r>
            <a:r>
              <a:rPr lang="de-CH" dirty="0" err="1">
                <a:solidFill>
                  <a:srgbClr val="FF0000"/>
                </a:solidFill>
                <a:sym typeface="Wingdings" panose="05000000000000000000" pitchFamily="2" charset="2"/>
              </a:rPr>
              <a:t>execution</a:t>
            </a:r>
            <a:r>
              <a:rPr lang="de-CH" dirty="0">
                <a:solidFill>
                  <a:srgbClr val="FF0000"/>
                </a:solidFill>
                <a:sym typeface="Wingdings" panose="05000000000000000000" pitchFamily="2" charset="2"/>
              </a:rPr>
              <a:t> of a Python </a:t>
            </a:r>
            <a:r>
              <a:rPr lang="de-CH" dirty="0" err="1">
                <a:solidFill>
                  <a:srgbClr val="FF0000"/>
                </a:solidFill>
                <a:sym typeface="Wingdings" panose="05000000000000000000" pitchFamily="2" charset="2"/>
              </a:rPr>
              <a:t>program</a:t>
            </a:r>
            <a:r>
              <a:rPr lang="de-CH" dirty="0">
                <a:solidFill>
                  <a:srgbClr val="FF0000"/>
                </a:solidFill>
                <a:sym typeface="Wingdings" panose="05000000000000000000" pitchFamily="2" charset="2"/>
              </a:rPr>
              <a:t> with </a:t>
            </a:r>
            <a:r>
              <a:rPr lang="de-CH" b="1" dirty="0">
                <a:solidFill>
                  <a:srgbClr val="FF0000"/>
                </a:solidFill>
                <a:sym typeface="Wingdings" panose="05000000000000000000" pitchFamily="2" charset="2"/>
              </a:rPr>
              <a:t>CTRL+C.</a:t>
            </a:r>
          </a:p>
        </p:txBody>
      </p:sp>
      <p:sp>
        <p:nvSpPr>
          <p:cNvPr id="14" name="TextBox 13">
            <a:extLst>
              <a:ext uri="{FF2B5EF4-FFF2-40B4-BE49-F238E27FC236}">
                <a16:creationId xmlns:a16="http://schemas.microsoft.com/office/drawing/2014/main" id="{CD137E58-5F25-F5BF-F297-349BB9FE430D}"/>
              </a:ext>
            </a:extLst>
          </p:cNvPr>
          <p:cNvSpPr txBox="1"/>
          <p:nvPr/>
        </p:nvSpPr>
        <p:spPr>
          <a:xfrm>
            <a:off x="3385432" y="2353588"/>
            <a:ext cx="5236054" cy="2169825"/>
          </a:xfrm>
          <a:prstGeom prst="rect">
            <a:avLst/>
          </a:prstGeom>
          <a:noFill/>
        </p:spPr>
        <p:txBody>
          <a:bodyPr wrap="square" rtlCol="0">
            <a:spAutoFit/>
          </a:bodyPr>
          <a:lstStyle/>
          <a:p>
            <a:r>
              <a:rPr lang="de-CH" dirty="0" err="1"/>
              <a:t>Overview</a:t>
            </a:r>
            <a:r>
              <a:rPr lang="de-CH" dirty="0"/>
              <a:t> of </a:t>
            </a:r>
            <a:r>
              <a:rPr lang="de-CH" dirty="0" err="1"/>
              <a:t>current</a:t>
            </a:r>
            <a:r>
              <a:rPr lang="de-CH" dirty="0"/>
              <a:t> </a:t>
            </a:r>
            <a:r>
              <a:rPr lang="de-CH" dirty="0" err="1"/>
              <a:t>folder</a:t>
            </a:r>
            <a:r>
              <a:rPr lang="de-CH" dirty="0"/>
              <a:t> with </a:t>
            </a:r>
            <a:r>
              <a:rPr lang="de-CH" b="1" dirty="0">
                <a:solidFill>
                  <a:srgbClr val="FF0000"/>
                </a:solidFill>
              </a:rPr>
              <a:t>dir</a:t>
            </a:r>
            <a:r>
              <a:rPr lang="de-CH" dirty="0"/>
              <a:t> (Mac: </a:t>
            </a:r>
            <a:r>
              <a:rPr lang="de-CH" dirty="0" err="1"/>
              <a:t>use</a:t>
            </a:r>
            <a:r>
              <a:rPr lang="de-CH" dirty="0"/>
              <a:t> </a:t>
            </a:r>
            <a:r>
              <a:rPr lang="de-CH" b="1" dirty="0" err="1">
                <a:solidFill>
                  <a:srgbClr val="FF0000"/>
                </a:solidFill>
              </a:rPr>
              <a:t>ls</a:t>
            </a:r>
            <a:r>
              <a:rPr lang="de-CH" dirty="0"/>
              <a:t>)  </a:t>
            </a:r>
          </a:p>
          <a:p>
            <a:endParaRPr lang="de-CH" dirty="0"/>
          </a:p>
          <a:p>
            <a:r>
              <a:rPr lang="de-CH" dirty="0" err="1"/>
              <a:t>Navigate</a:t>
            </a:r>
            <a:r>
              <a:rPr lang="de-CH" dirty="0"/>
              <a:t> to </a:t>
            </a:r>
            <a:r>
              <a:rPr lang="de-CH" dirty="0" err="1"/>
              <a:t>subfolder</a:t>
            </a:r>
            <a:r>
              <a:rPr lang="de-CH" dirty="0"/>
              <a:t> with </a:t>
            </a:r>
            <a:r>
              <a:rPr lang="de-CH" b="1" dirty="0">
                <a:solidFill>
                  <a:srgbClr val="FF0000"/>
                </a:solidFill>
              </a:rPr>
              <a:t>cd </a:t>
            </a:r>
            <a:r>
              <a:rPr lang="de-CH" dirty="0" err="1">
                <a:solidFill>
                  <a:srgbClr val="FF0000"/>
                </a:solidFill>
              </a:rPr>
              <a:t>subfolderName</a:t>
            </a:r>
            <a:r>
              <a:rPr lang="de-CH" dirty="0">
                <a:solidFill>
                  <a:srgbClr val="FF0000"/>
                </a:solidFill>
              </a:rPr>
              <a:t> </a:t>
            </a:r>
            <a:r>
              <a:rPr lang="de-CH" dirty="0"/>
              <a:t>(</a:t>
            </a:r>
            <a:r>
              <a:rPr lang="de-CH" i="1" dirty="0" err="1"/>
              <a:t>start</a:t>
            </a:r>
            <a:r>
              <a:rPr lang="de-CH" i="1" dirty="0"/>
              <a:t> </a:t>
            </a:r>
            <a:r>
              <a:rPr lang="de-CH" i="1" dirty="0" err="1"/>
              <a:t>typing</a:t>
            </a:r>
            <a:r>
              <a:rPr lang="de-CH" i="1" dirty="0"/>
              <a:t> &amp; </a:t>
            </a:r>
            <a:r>
              <a:rPr lang="de-CH" i="1" dirty="0" err="1"/>
              <a:t>hit</a:t>
            </a:r>
            <a:r>
              <a:rPr lang="de-CH" i="1" dirty="0"/>
              <a:t> TAB</a:t>
            </a:r>
            <a:r>
              <a:rPr lang="de-CH" dirty="0"/>
              <a:t>)</a:t>
            </a:r>
            <a:endParaRPr lang="de-CH" dirty="0">
              <a:solidFill>
                <a:srgbClr val="FF0000"/>
              </a:solidFill>
            </a:endParaRPr>
          </a:p>
          <a:p>
            <a:r>
              <a:rPr lang="de-CH" dirty="0" err="1"/>
              <a:t>Navigate</a:t>
            </a:r>
            <a:r>
              <a:rPr lang="de-CH" dirty="0"/>
              <a:t> one </a:t>
            </a:r>
            <a:r>
              <a:rPr lang="de-CH" dirty="0" err="1"/>
              <a:t>folder</a:t>
            </a:r>
            <a:r>
              <a:rPr lang="de-CH" dirty="0"/>
              <a:t> </a:t>
            </a:r>
            <a:r>
              <a:rPr lang="de-CH" dirty="0" err="1"/>
              <a:t>up</a:t>
            </a:r>
            <a:r>
              <a:rPr lang="de-CH" dirty="0"/>
              <a:t> with </a:t>
            </a:r>
            <a:r>
              <a:rPr lang="de-CH" b="1" dirty="0">
                <a:solidFill>
                  <a:srgbClr val="FF0000"/>
                </a:solidFill>
              </a:rPr>
              <a:t>cd </a:t>
            </a:r>
            <a:r>
              <a:rPr lang="de-CH" dirty="0">
                <a:solidFill>
                  <a:srgbClr val="FF0000"/>
                </a:solidFill>
              </a:rPr>
              <a:t>..</a:t>
            </a:r>
          </a:p>
          <a:p>
            <a:r>
              <a:rPr lang="de-CH" i="1" dirty="0"/>
              <a:t>Repeat last </a:t>
            </a:r>
            <a:r>
              <a:rPr lang="de-CH" i="1" dirty="0" err="1"/>
              <a:t>command</a:t>
            </a:r>
            <a:r>
              <a:rPr lang="de-CH" i="1" dirty="0"/>
              <a:t> with UP / DOWN</a:t>
            </a:r>
            <a:endParaRPr lang="de-CH" dirty="0">
              <a:solidFill>
                <a:srgbClr val="FF0000"/>
              </a:solidFill>
            </a:endParaRPr>
          </a:p>
          <a:p>
            <a:endParaRPr lang="de-CH" dirty="0">
              <a:solidFill>
                <a:srgbClr val="FF0000"/>
              </a:solidFill>
            </a:endParaRPr>
          </a:p>
          <a:p>
            <a:r>
              <a:rPr lang="de-CH" dirty="0" err="1"/>
              <a:t>Navigate</a:t>
            </a:r>
            <a:r>
              <a:rPr lang="de-CH" dirty="0"/>
              <a:t> to </a:t>
            </a:r>
            <a:r>
              <a:rPr lang="de-CH" dirty="0" err="1"/>
              <a:t>the</a:t>
            </a:r>
            <a:r>
              <a:rPr lang="de-CH" dirty="0"/>
              <a:t> </a:t>
            </a:r>
            <a:r>
              <a:rPr lang="de-CH" dirty="0" err="1"/>
              <a:t>lecture</a:t>
            </a:r>
            <a:r>
              <a:rPr lang="de-CH" dirty="0"/>
              <a:t> example and </a:t>
            </a:r>
            <a:r>
              <a:rPr lang="de-CH" dirty="0" err="1"/>
              <a:t>execute</a:t>
            </a:r>
            <a:r>
              <a:rPr lang="de-CH" dirty="0"/>
              <a:t> </a:t>
            </a:r>
            <a:r>
              <a:rPr lang="de-CH" dirty="0" err="1"/>
              <a:t>it</a:t>
            </a:r>
            <a:r>
              <a:rPr lang="de-CH" dirty="0"/>
              <a:t> with </a:t>
            </a:r>
            <a:r>
              <a:rPr lang="de-CH" b="1" dirty="0" err="1">
                <a:solidFill>
                  <a:srgbClr val="FF0000"/>
                </a:solidFill>
              </a:rPr>
              <a:t>streamlit</a:t>
            </a:r>
            <a:r>
              <a:rPr lang="de-CH" b="1" dirty="0">
                <a:solidFill>
                  <a:srgbClr val="FF0000"/>
                </a:solidFill>
              </a:rPr>
              <a:t> </a:t>
            </a:r>
            <a:r>
              <a:rPr lang="de-CH" b="1" dirty="0" err="1">
                <a:solidFill>
                  <a:srgbClr val="FF0000"/>
                </a:solidFill>
              </a:rPr>
              <a:t>run</a:t>
            </a:r>
            <a:r>
              <a:rPr lang="de-CH" b="1" dirty="0">
                <a:solidFill>
                  <a:srgbClr val="FF0000"/>
                </a:solidFill>
              </a:rPr>
              <a:t> </a:t>
            </a:r>
            <a:r>
              <a:rPr lang="de-CH" dirty="0">
                <a:solidFill>
                  <a:srgbClr val="FF0000"/>
                </a:solidFill>
              </a:rPr>
              <a:t>…</a:t>
            </a:r>
          </a:p>
          <a:p>
            <a:endParaRPr lang="de-CH" i="1" dirty="0"/>
          </a:p>
          <a:p>
            <a:endParaRPr lang="de-CH" dirty="0"/>
          </a:p>
          <a:p>
            <a:endParaRPr lang="en-GB" dirty="0">
              <a:solidFill>
                <a:srgbClr val="FF0000"/>
              </a:solidFill>
            </a:endParaRPr>
          </a:p>
        </p:txBody>
      </p:sp>
      <p:pic>
        <p:nvPicPr>
          <p:cNvPr id="16" name="Picture 15">
            <a:extLst>
              <a:ext uri="{FF2B5EF4-FFF2-40B4-BE49-F238E27FC236}">
                <a16:creationId xmlns:a16="http://schemas.microsoft.com/office/drawing/2014/main" id="{726A7943-620E-7953-52BF-E0A47A8A31F3}"/>
              </a:ext>
            </a:extLst>
          </p:cNvPr>
          <p:cNvPicPr>
            <a:picLocks noChangeAspect="1"/>
          </p:cNvPicPr>
          <p:nvPr/>
        </p:nvPicPr>
        <p:blipFill>
          <a:blip r:embed="rId3"/>
          <a:stretch>
            <a:fillRect/>
          </a:stretch>
        </p:blipFill>
        <p:spPr>
          <a:xfrm>
            <a:off x="3452801" y="3908650"/>
            <a:ext cx="4990530" cy="219811"/>
          </a:xfrm>
          <a:prstGeom prst="rect">
            <a:avLst/>
          </a:prstGeom>
        </p:spPr>
      </p:pic>
      <p:pic>
        <p:nvPicPr>
          <p:cNvPr id="18" name="Picture 17">
            <a:extLst>
              <a:ext uri="{FF2B5EF4-FFF2-40B4-BE49-F238E27FC236}">
                <a16:creationId xmlns:a16="http://schemas.microsoft.com/office/drawing/2014/main" id="{39CC7418-7CDD-B4B5-55B4-70AB164025BD}"/>
              </a:ext>
            </a:extLst>
          </p:cNvPr>
          <p:cNvPicPr>
            <a:picLocks noChangeAspect="1"/>
          </p:cNvPicPr>
          <p:nvPr/>
        </p:nvPicPr>
        <p:blipFill>
          <a:blip r:embed="rId4"/>
          <a:stretch>
            <a:fillRect/>
          </a:stretch>
        </p:blipFill>
        <p:spPr>
          <a:xfrm>
            <a:off x="3452800" y="4206100"/>
            <a:ext cx="5332425" cy="219810"/>
          </a:xfrm>
          <a:prstGeom prst="rect">
            <a:avLst/>
          </a:prstGeom>
        </p:spPr>
      </p:pic>
      <p:sp>
        <p:nvSpPr>
          <p:cNvPr id="19" name="TextBox 18">
            <a:extLst>
              <a:ext uri="{FF2B5EF4-FFF2-40B4-BE49-F238E27FC236}">
                <a16:creationId xmlns:a16="http://schemas.microsoft.com/office/drawing/2014/main" id="{E764DA6A-26E8-83A7-B5C0-229353AEF56B}"/>
              </a:ext>
            </a:extLst>
          </p:cNvPr>
          <p:cNvSpPr txBox="1"/>
          <p:nvPr/>
        </p:nvSpPr>
        <p:spPr>
          <a:xfrm>
            <a:off x="3385432" y="4441802"/>
            <a:ext cx="4297971" cy="261610"/>
          </a:xfrm>
          <a:prstGeom prst="rect">
            <a:avLst/>
          </a:prstGeom>
          <a:noFill/>
        </p:spPr>
        <p:txBody>
          <a:bodyPr wrap="none" rtlCol="0">
            <a:spAutoFit/>
          </a:bodyPr>
          <a:lstStyle/>
          <a:p>
            <a:r>
              <a:rPr lang="de-CH" sz="1100" i="1" u="sng" dirty="0"/>
              <a:t>Note</a:t>
            </a:r>
            <a:r>
              <a:rPr lang="de-CH" sz="1100" i="1" dirty="0"/>
              <a:t>: You could also </a:t>
            </a:r>
            <a:r>
              <a:rPr lang="de-CH" sz="1100" i="1" dirty="0" err="1"/>
              <a:t>execute</a:t>
            </a:r>
            <a:r>
              <a:rPr lang="de-CH" sz="1100" i="1" dirty="0"/>
              <a:t> </a:t>
            </a:r>
            <a:r>
              <a:rPr lang="de-CH" sz="1100" i="1" dirty="0" err="1"/>
              <a:t>it</a:t>
            </a:r>
            <a:r>
              <a:rPr lang="de-CH" sz="1100" i="1" dirty="0"/>
              <a:t> with </a:t>
            </a:r>
            <a:r>
              <a:rPr lang="de-CH" sz="1100" i="1" dirty="0" err="1"/>
              <a:t>full</a:t>
            </a:r>
            <a:r>
              <a:rPr lang="de-CH" sz="1100" i="1" dirty="0"/>
              <a:t> </a:t>
            </a:r>
            <a:r>
              <a:rPr lang="de-CH" sz="1100" i="1" dirty="0" err="1"/>
              <a:t>path</a:t>
            </a:r>
            <a:r>
              <a:rPr lang="de-CH" sz="1100" i="1" dirty="0"/>
              <a:t> (</a:t>
            </a:r>
            <a:r>
              <a:rPr lang="de-CH" sz="1100" i="1" dirty="0" err="1"/>
              <a:t>starting</a:t>
            </a:r>
            <a:r>
              <a:rPr lang="de-CH" sz="1100" i="1" dirty="0"/>
              <a:t> </a:t>
            </a:r>
            <a:r>
              <a:rPr lang="de-CH" sz="1100" i="1" dirty="0" err="1"/>
              <a:t>from</a:t>
            </a:r>
            <a:r>
              <a:rPr lang="de-CH" sz="1100" i="1" dirty="0"/>
              <a:t> </a:t>
            </a:r>
            <a:r>
              <a:rPr lang="de-CH" sz="1100" i="1" dirty="0" err="1"/>
              <a:t>current</a:t>
            </a:r>
            <a:r>
              <a:rPr lang="de-CH" sz="1100" i="1" dirty="0"/>
              <a:t> </a:t>
            </a:r>
            <a:r>
              <a:rPr lang="de-CH" sz="1100" i="1" dirty="0" err="1"/>
              <a:t>location</a:t>
            </a:r>
            <a:r>
              <a:rPr lang="de-CH" sz="1100" i="1" dirty="0"/>
              <a:t>)</a:t>
            </a:r>
            <a:endParaRPr lang="en-GB" sz="1100" i="1" dirty="0"/>
          </a:p>
        </p:txBody>
      </p:sp>
    </p:spTree>
    <p:extLst>
      <p:ext uri="{BB962C8B-B14F-4D97-AF65-F5344CB8AC3E}">
        <p14:creationId xmlns:p14="http://schemas.microsoft.com/office/powerpoint/2010/main" val="20057469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F1B61B-0C25-A347-8E82-9E36B55C7C82}"/>
              </a:ext>
            </a:extLst>
          </p:cNvPr>
          <p:cNvSpPr>
            <a:spLocks noGrp="1"/>
          </p:cNvSpPr>
          <p:nvPr>
            <p:ph type="title"/>
          </p:nvPr>
        </p:nvSpPr>
        <p:spPr/>
        <p:txBody>
          <a:bodyPr/>
          <a:lstStyle/>
          <a:p>
            <a:r>
              <a:rPr lang="en-US" dirty="0" err="1"/>
              <a:t>Streamlit</a:t>
            </a:r>
            <a:r>
              <a:rPr lang="en-US" dirty="0"/>
              <a:t> – step-by-step</a:t>
            </a:r>
          </a:p>
        </p:txBody>
      </p:sp>
      <p:sp>
        <p:nvSpPr>
          <p:cNvPr id="4" name="Slide Number Placeholder 3">
            <a:extLst>
              <a:ext uri="{FF2B5EF4-FFF2-40B4-BE49-F238E27FC236}">
                <a16:creationId xmlns:a16="http://schemas.microsoft.com/office/drawing/2014/main" id="{CB801007-AFBB-3849-8474-8C3300EC3066}"/>
              </a:ext>
            </a:extLst>
          </p:cNvPr>
          <p:cNvSpPr>
            <a:spLocks noGrp="1"/>
          </p:cNvSpPr>
          <p:nvPr>
            <p:ph type="sldNum" sz="quarter" idx="12"/>
          </p:nvPr>
        </p:nvSpPr>
        <p:spPr/>
        <p:txBody>
          <a:bodyPr/>
          <a:lstStyle/>
          <a:p>
            <a:fld id="{7559FC98-AF75-4A00-A03C-DF9FEBF6BCB9}" type="slidenum">
              <a:rPr lang="en-GB" smtClean="0"/>
              <a:pPr/>
              <a:t>14</a:t>
            </a:fld>
            <a:endParaRPr lang="en-GB"/>
          </a:p>
        </p:txBody>
      </p:sp>
      <p:sp>
        <p:nvSpPr>
          <p:cNvPr id="22" name="Rectangle 21">
            <a:extLst>
              <a:ext uri="{FF2B5EF4-FFF2-40B4-BE49-F238E27FC236}">
                <a16:creationId xmlns:a16="http://schemas.microsoft.com/office/drawing/2014/main" id="{265CBB9D-C18A-80C2-472E-1C084050581B}"/>
              </a:ext>
            </a:extLst>
          </p:cNvPr>
          <p:cNvSpPr/>
          <p:nvPr/>
        </p:nvSpPr>
        <p:spPr>
          <a:xfrm>
            <a:off x="900334" y="1300022"/>
            <a:ext cx="2272146" cy="3307814"/>
          </a:xfrm>
          <a:prstGeom prst="rect">
            <a:avLst/>
          </a:prstGeom>
          <a:solidFill>
            <a:schemeClr val="accent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2556000" rtlCol="0" anchor="ctr"/>
          <a:lstStyle/>
          <a:p>
            <a:pPr algn="ctr"/>
            <a:r>
              <a:rPr lang="de-CH" b="1" dirty="0"/>
              <a:t>Open your </a:t>
            </a:r>
            <a:r>
              <a:rPr lang="de-CH" b="1" dirty="0" err="1"/>
              <a:t>text</a:t>
            </a:r>
            <a:r>
              <a:rPr lang="de-CH" b="1" dirty="0"/>
              <a:t> </a:t>
            </a:r>
            <a:r>
              <a:rPr lang="de-CH" b="1" dirty="0" err="1"/>
              <a:t>editor</a:t>
            </a:r>
            <a:endParaRPr lang="LID4096" dirty="0"/>
          </a:p>
        </p:txBody>
      </p:sp>
      <p:sp>
        <p:nvSpPr>
          <p:cNvPr id="25" name="Oval 24">
            <a:extLst>
              <a:ext uri="{FF2B5EF4-FFF2-40B4-BE49-F238E27FC236}">
                <a16:creationId xmlns:a16="http://schemas.microsoft.com/office/drawing/2014/main" id="{06A0F4A3-2DF2-CB77-24B2-D587D564FDAF}"/>
              </a:ext>
            </a:extLst>
          </p:cNvPr>
          <p:cNvSpPr>
            <a:spLocks noChangeAspect="1"/>
          </p:cNvSpPr>
          <p:nvPr/>
        </p:nvSpPr>
        <p:spPr>
          <a:xfrm>
            <a:off x="704147" y="1104042"/>
            <a:ext cx="392374" cy="39196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dirty="0">
                <a:solidFill>
                  <a:schemeClr val="tx1"/>
                </a:solidFill>
              </a:rPr>
              <a:t>4</a:t>
            </a:r>
            <a:endParaRPr lang="LID4096" dirty="0">
              <a:solidFill>
                <a:schemeClr val="tx1"/>
              </a:solidFill>
            </a:endParaRPr>
          </a:p>
        </p:txBody>
      </p:sp>
      <p:sp>
        <p:nvSpPr>
          <p:cNvPr id="10" name="Rectangle 9">
            <a:extLst>
              <a:ext uri="{FF2B5EF4-FFF2-40B4-BE49-F238E27FC236}">
                <a16:creationId xmlns:a16="http://schemas.microsoft.com/office/drawing/2014/main" id="{152B4C01-FD5A-438C-6A94-20387C35A4B6}"/>
              </a:ext>
            </a:extLst>
          </p:cNvPr>
          <p:cNvSpPr/>
          <p:nvPr/>
        </p:nvSpPr>
        <p:spPr>
          <a:xfrm>
            <a:off x="900334" y="2766870"/>
            <a:ext cx="2272146" cy="21317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tIns="0" bIns="2556000" rtlCol="0" anchor="ctr"/>
          <a:lstStyle/>
          <a:p>
            <a:pPr algn="ctr"/>
            <a:endParaRPr lang="LID4096" dirty="0"/>
          </a:p>
        </p:txBody>
      </p:sp>
      <p:sp>
        <p:nvSpPr>
          <p:cNvPr id="7" name="Rectangle 6">
            <a:extLst>
              <a:ext uri="{FF2B5EF4-FFF2-40B4-BE49-F238E27FC236}">
                <a16:creationId xmlns:a16="http://schemas.microsoft.com/office/drawing/2014/main" id="{E52E146F-D2D5-3FAB-1EF6-22A13C2914C5}"/>
              </a:ext>
            </a:extLst>
          </p:cNvPr>
          <p:cNvSpPr/>
          <p:nvPr/>
        </p:nvSpPr>
        <p:spPr>
          <a:xfrm>
            <a:off x="900334" y="2909407"/>
            <a:ext cx="2272146" cy="21317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tIns="0" bIns="2556000" rtlCol="0" anchor="ctr"/>
          <a:lstStyle/>
          <a:p>
            <a:pPr algn="ctr"/>
            <a:r>
              <a:rPr lang="de-CH" b="1" dirty="0"/>
              <a:t>Store your </a:t>
            </a:r>
            <a:r>
              <a:rPr lang="de-CH" b="1" dirty="0" err="1"/>
              <a:t>text</a:t>
            </a:r>
            <a:r>
              <a:rPr lang="de-CH" b="1" dirty="0"/>
              <a:t> </a:t>
            </a:r>
            <a:r>
              <a:rPr lang="de-CH" b="1" dirty="0" err="1"/>
              <a:t>file</a:t>
            </a:r>
            <a:r>
              <a:rPr lang="de-CH" b="1" dirty="0"/>
              <a:t> with </a:t>
            </a:r>
            <a:r>
              <a:rPr lang="de-CH" b="1" dirty="0" err="1"/>
              <a:t>the</a:t>
            </a:r>
            <a:r>
              <a:rPr lang="de-CH" b="1" dirty="0"/>
              <a:t> .</a:t>
            </a:r>
            <a:r>
              <a:rPr lang="de-CH" b="1" dirty="0" err="1"/>
              <a:t>py</a:t>
            </a:r>
            <a:r>
              <a:rPr lang="de-CH" b="1" dirty="0"/>
              <a:t> </a:t>
            </a:r>
            <a:r>
              <a:rPr lang="de-CH" b="1" dirty="0" err="1"/>
              <a:t>extension</a:t>
            </a:r>
            <a:endParaRPr lang="LID4096" dirty="0"/>
          </a:p>
        </p:txBody>
      </p:sp>
      <p:sp>
        <p:nvSpPr>
          <p:cNvPr id="9" name="Rectangle 8">
            <a:extLst>
              <a:ext uri="{FF2B5EF4-FFF2-40B4-BE49-F238E27FC236}">
                <a16:creationId xmlns:a16="http://schemas.microsoft.com/office/drawing/2014/main" id="{734836B6-16F4-865B-475A-09F5EC9F56A0}"/>
              </a:ext>
            </a:extLst>
          </p:cNvPr>
          <p:cNvSpPr/>
          <p:nvPr/>
        </p:nvSpPr>
        <p:spPr>
          <a:xfrm>
            <a:off x="900334" y="4195693"/>
            <a:ext cx="2272146" cy="21317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tIns="0" bIns="2556000" rtlCol="0" anchor="ctr"/>
          <a:lstStyle/>
          <a:p>
            <a:pPr algn="ctr"/>
            <a:r>
              <a:rPr lang="de-CH" b="1" dirty="0"/>
              <a:t>Try a </a:t>
            </a:r>
            <a:r>
              <a:rPr lang="de-CH" b="1" dirty="0" err="1"/>
              <a:t>basic</a:t>
            </a:r>
            <a:r>
              <a:rPr lang="de-CH" b="1" dirty="0"/>
              <a:t> «Hello World» </a:t>
            </a:r>
            <a:r>
              <a:rPr lang="de-CH" b="1" dirty="0" err="1"/>
              <a:t>file</a:t>
            </a:r>
            <a:endParaRPr lang="LID4096" dirty="0"/>
          </a:p>
        </p:txBody>
      </p:sp>
      <p:pic>
        <p:nvPicPr>
          <p:cNvPr id="12" name="Picture 11">
            <a:extLst>
              <a:ext uri="{FF2B5EF4-FFF2-40B4-BE49-F238E27FC236}">
                <a16:creationId xmlns:a16="http://schemas.microsoft.com/office/drawing/2014/main" id="{21AA93A9-BF2F-A96E-5704-E35C0E7FC13F}"/>
              </a:ext>
            </a:extLst>
          </p:cNvPr>
          <p:cNvPicPr>
            <a:picLocks noChangeAspect="1"/>
          </p:cNvPicPr>
          <p:nvPr/>
        </p:nvPicPr>
        <p:blipFill>
          <a:blip r:embed="rId2"/>
          <a:stretch>
            <a:fillRect/>
          </a:stretch>
        </p:blipFill>
        <p:spPr>
          <a:xfrm>
            <a:off x="3724263" y="1840697"/>
            <a:ext cx="3238524" cy="500066"/>
          </a:xfrm>
          <a:prstGeom prst="rect">
            <a:avLst/>
          </a:prstGeom>
        </p:spPr>
      </p:pic>
      <p:pic>
        <p:nvPicPr>
          <p:cNvPr id="15" name="Picture 14">
            <a:extLst>
              <a:ext uri="{FF2B5EF4-FFF2-40B4-BE49-F238E27FC236}">
                <a16:creationId xmlns:a16="http://schemas.microsoft.com/office/drawing/2014/main" id="{F9B2EB1E-BCA5-0C4F-6E31-169B0FE62A84}"/>
              </a:ext>
            </a:extLst>
          </p:cNvPr>
          <p:cNvPicPr>
            <a:picLocks noChangeAspect="1"/>
          </p:cNvPicPr>
          <p:nvPr/>
        </p:nvPicPr>
        <p:blipFill>
          <a:blip r:embed="rId3"/>
          <a:stretch>
            <a:fillRect/>
          </a:stretch>
        </p:blipFill>
        <p:spPr>
          <a:xfrm>
            <a:off x="3724263" y="2911102"/>
            <a:ext cx="4924461" cy="823919"/>
          </a:xfrm>
          <a:prstGeom prst="rect">
            <a:avLst/>
          </a:prstGeom>
        </p:spPr>
      </p:pic>
      <p:sp>
        <p:nvSpPr>
          <p:cNvPr id="17" name="Rectangle 16">
            <a:extLst>
              <a:ext uri="{FF2B5EF4-FFF2-40B4-BE49-F238E27FC236}">
                <a16:creationId xmlns:a16="http://schemas.microsoft.com/office/drawing/2014/main" id="{4EE5DFD5-6E52-15F5-AA1C-AEC6CCECFD08}"/>
              </a:ext>
            </a:extLst>
          </p:cNvPr>
          <p:cNvSpPr/>
          <p:nvPr/>
        </p:nvSpPr>
        <p:spPr>
          <a:xfrm>
            <a:off x="5799496" y="1870563"/>
            <a:ext cx="1074833" cy="186837"/>
          </a:xfrm>
          <a:prstGeom prst="rect">
            <a:avLst/>
          </a:prstGeom>
          <a:noFill/>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ectangle 19">
            <a:extLst>
              <a:ext uri="{FF2B5EF4-FFF2-40B4-BE49-F238E27FC236}">
                <a16:creationId xmlns:a16="http://schemas.microsoft.com/office/drawing/2014/main" id="{0D18305D-5E41-EEAC-D6E1-A5C2C21884B1}"/>
              </a:ext>
            </a:extLst>
          </p:cNvPr>
          <p:cNvSpPr/>
          <p:nvPr/>
        </p:nvSpPr>
        <p:spPr>
          <a:xfrm>
            <a:off x="6628171" y="2940926"/>
            <a:ext cx="1942302" cy="218654"/>
          </a:xfrm>
          <a:prstGeom prst="rect">
            <a:avLst/>
          </a:prstGeom>
          <a:noFill/>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4157663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F1B61B-0C25-A347-8E82-9E36B55C7C82}"/>
              </a:ext>
            </a:extLst>
          </p:cNvPr>
          <p:cNvSpPr>
            <a:spLocks noGrp="1"/>
          </p:cNvSpPr>
          <p:nvPr>
            <p:ph type="title"/>
          </p:nvPr>
        </p:nvSpPr>
        <p:spPr/>
        <p:txBody>
          <a:bodyPr/>
          <a:lstStyle/>
          <a:p>
            <a:r>
              <a:rPr lang="en-US" dirty="0" err="1"/>
              <a:t>Streamlit</a:t>
            </a:r>
            <a:r>
              <a:rPr lang="en-US" dirty="0"/>
              <a:t> – step-by-step</a:t>
            </a:r>
          </a:p>
        </p:txBody>
      </p:sp>
      <p:sp>
        <p:nvSpPr>
          <p:cNvPr id="4" name="Slide Number Placeholder 3">
            <a:extLst>
              <a:ext uri="{FF2B5EF4-FFF2-40B4-BE49-F238E27FC236}">
                <a16:creationId xmlns:a16="http://schemas.microsoft.com/office/drawing/2014/main" id="{CB801007-AFBB-3849-8474-8C3300EC3066}"/>
              </a:ext>
            </a:extLst>
          </p:cNvPr>
          <p:cNvSpPr>
            <a:spLocks noGrp="1"/>
          </p:cNvSpPr>
          <p:nvPr>
            <p:ph type="sldNum" sz="quarter" idx="12"/>
          </p:nvPr>
        </p:nvSpPr>
        <p:spPr/>
        <p:txBody>
          <a:bodyPr/>
          <a:lstStyle/>
          <a:p>
            <a:fld id="{7559FC98-AF75-4A00-A03C-DF9FEBF6BCB9}" type="slidenum">
              <a:rPr lang="en-GB" smtClean="0"/>
              <a:pPr/>
              <a:t>15</a:t>
            </a:fld>
            <a:endParaRPr lang="en-GB"/>
          </a:p>
        </p:txBody>
      </p:sp>
      <p:sp>
        <p:nvSpPr>
          <p:cNvPr id="22" name="Rectangle 21">
            <a:extLst>
              <a:ext uri="{FF2B5EF4-FFF2-40B4-BE49-F238E27FC236}">
                <a16:creationId xmlns:a16="http://schemas.microsoft.com/office/drawing/2014/main" id="{265CBB9D-C18A-80C2-472E-1C084050581B}"/>
              </a:ext>
            </a:extLst>
          </p:cNvPr>
          <p:cNvSpPr/>
          <p:nvPr/>
        </p:nvSpPr>
        <p:spPr>
          <a:xfrm>
            <a:off x="900334" y="1300022"/>
            <a:ext cx="2272146" cy="3307814"/>
          </a:xfrm>
          <a:prstGeom prst="rect">
            <a:avLst/>
          </a:prstGeom>
          <a:solidFill>
            <a:schemeClr val="accent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2556000" rtlCol="0" anchor="ctr"/>
          <a:lstStyle/>
          <a:p>
            <a:pPr algn="ctr"/>
            <a:r>
              <a:rPr lang="de-CH" b="1" dirty="0"/>
              <a:t>Play </a:t>
            </a:r>
            <a:r>
              <a:rPr lang="de-CH" b="1" dirty="0" err="1"/>
              <a:t>around</a:t>
            </a:r>
            <a:r>
              <a:rPr lang="de-CH" b="1" dirty="0"/>
              <a:t> with </a:t>
            </a:r>
            <a:r>
              <a:rPr lang="de-CH" b="1" dirty="0" err="1"/>
              <a:t>streamlit</a:t>
            </a:r>
            <a:endParaRPr lang="LID4096" dirty="0"/>
          </a:p>
        </p:txBody>
      </p:sp>
      <p:sp>
        <p:nvSpPr>
          <p:cNvPr id="25" name="Oval 24">
            <a:extLst>
              <a:ext uri="{FF2B5EF4-FFF2-40B4-BE49-F238E27FC236}">
                <a16:creationId xmlns:a16="http://schemas.microsoft.com/office/drawing/2014/main" id="{06A0F4A3-2DF2-CB77-24B2-D587D564FDAF}"/>
              </a:ext>
            </a:extLst>
          </p:cNvPr>
          <p:cNvSpPr>
            <a:spLocks noChangeAspect="1"/>
          </p:cNvSpPr>
          <p:nvPr/>
        </p:nvSpPr>
        <p:spPr>
          <a:xfrm>
            <a:off x="704147" y="1104042"/>
            <a:ext cx="392374" cy="39196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dirty="0">
                <a:solidFill>
                  <a:schemeClr val="tx1"/>
                </a:solidFill>
              </a:rPr>
              <a:t>5</a:t>
            </a:r>
            <a:endParaRPr lang="LID4096" dirty="0">
              <a:solidFill>
                <a:schemeClr val="tx1"/>
              </a:solidFill>
            </a:endParaRPr>
          </a:p>
        </p:txBody>
      </p:sp>
      <p:sp>
        <p:nvSpPr>
          <p:cNvPr id="10" name="Rectangle 9">
            <a:extLst>
              <a:ext uri="{FF2B5EF4-FFF2-40B4-BE49-F238E27FC236}">
                <a16:creationId xmlns:a16="http://schemas.microsoft.com/office/drawing/2014/main" id="{152B4C01-FD5A-438C-6A94-20387C35A4B6}"/>
              </a:ext>
            </a:extLst>
          </p:cNvPr>
          <p:cNvSpPr/>
          <p:nvPr/>
        </p:nvSpPr>
        <p:spPr>
          <a:xfrm>
            <a:off x="900334" y="2766870"/>
            <a:ext cx="2272146" cy="21317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tIns="0" bIns="2556000" rtlCol="0" anchor="ctr"/>
          <a:lstStyle/>
          <a:p>
            <a:pPr algn="ctr"/>
            <a:endParaRPr lang="LID4096" dirty="0"/>
          </a:p>
        </p:txBody>
      </p:sp>
      <p:pic>
        <p:nvPicPr>
          <p:cNvPr id="5" name="Picture 4">
            <a:extLst>
              <a:ext uri="{FF2B5EF4-FFF2-40B4-BE49-F238E27FC236}">
                <a16:creationId xmlns:a16="http://schemas.microsoft.com/office/drawing/2014/main" id="{CED2D2AA-5B01-85A6-4E17-BCC0B7E0F430}"/>
              </a:ext>
            </a:extLst>
          </p:cNvPr>
          <p:cNvPicPr>
            <a:picLocks noChangeAspect="1"/>
          </p:cNvPicPr>
          <p:nvPr/>
        </p:nvPicPr>
        <p:blipFill>
          <a:blip r:embed="rId2"/>
          <a:stretch>
            <a:fillRect/>
          </a:stretch>
        </p:blipFill>
        <p:spPr>
          <a:xfrm>
            <a:off x="3862124" y="1300528"/>
            <a:ext cx="3759238" cy="3307308"/>
          </a:xfrm>
          <a:prstGeom prst="rect">
            <a:avLst/>
          </a:prstGeom>
        </p:spPr>
      </p:pic>
      <p:sp>
        <p:nvSpPr>
          <p:cNvPr id="7" name="Rectangle 6">
            <a:extLst>
              <a:ext uri="{FF2B5EF4-FFF2-40B4-BE49-F238E27FC236}">
                <a16:creationId xmlns:a16="http://schemas.microsoft.com/office/drawing/2014/main" id="{E52E146F-D2D5-3FAB-1EF6-22A13C2914C5}"/>
              </a:ext>
            </a:extLst>
          </p:cNvPr>
          <p:cNvSpPr/>
          <p:nvPr/>
        </p:nvSpPr>
        <p:spPr>
          <a:xfrm>
            <a:off x="900334" y="2909407"/>
            <a:ext cx="2272146" cy="21317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tIns="0" bIns="2556000" rtlCol="0" anchor="ctr"/>
          <a:lstStyle/>
          <a:p>
            <a:pPr algn="ctr"/>
            <a:endParaRPr lang="LID4096" dirty="0"/>
          </a:p>
        </p:txBody>
      </p:sp>
      <p:sp>
        <p:nvSpPr>
          <p:cNvPr id="9" name="Rectangle 8">
            <a:extLst>
              <a:ext uri="{FF2B5EF4-FFF2-40B4-BE49-F238E27FC236}">
                <a16:creationId xmlns:a16="http://schemas.microsoft.com/office/drawing/2014/main" id="{734836B6-16F4-865B-475A-09F5EC9F56A0}"/>
              </a:ext>
            </a:extLst>
          </p:cNvPr>
          <p:cNvSpPr/>
          <p:nvPr/>
        </p:nvSpPr>
        <p:spPr>
          <a:xfrm>
            <a:off x="900334" y="4195693"/>
            <a:ext cx="2272146" cy="21317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tIns="0" bIns="2556000" rtlCol="0" anchor="ctr"/>
          <a:lstStyle/>
          <a:p>
            <a:pPr algn="ctr"/>
            <a:endParaRPr lang="LID4096" dirty="0"/>
          </a:p>
        </p:txBody>
      </p:sp>
      <p:sp>
        <p:nvSpPr>
          <p:cNvPr id="3" name="TextBox 2">
            <a:extLst>
              <a:ext uri="{FF2B5EF4-FFF2-40B4-BE49-F238E27FC236}">
                <a16:creationId xmlns:a16="http://schemas.microsoft.com/office/drawing/2014/main" id="{15BC3D1F-0A51-C173-A388-EAC74E426657}"/>
              </a:ext>
            </a:extLst>
          </p:cNvPr>
          <p:cNvSpPr txBox="1"/>
          <p:nvPr/>
        </p:nvSpPr>
        <p:spPr>
          <a:xfrm>
            <a:off x="4408716" y="60201"/>
            <a:ext cx="4653642" cy="1546577"/>
          </a:xfrm>
          <a:prstGeom prst="rect">
            <a:avLst/>
          </a:prstGeom>
          <a:noFill/>
        </p:spPr>
        <p:txBody>
          <a:bodyPr wrap="square" rtlCol="0">
            <a:spAutoFit/>
          </a:bodyPr>
          <a:lstStyle/>
          <a:p>
            <a:pPr>
              <a:tabLst>
                <a:tab pos="1792288" algn="l"/>
              </a:tabLst>
            </a:pPr>
            <a:r>
              <a:rPr lang="de-CH" b="1" dirty="0"/>
              <a:t>Example App:	</a:t>
            </a:r>
            <a:r>
              <a:rPr lang="de-CH" b="1" dirty="0">
                <a:hlinkClick r:id="rId3"/>
              </a:rPr>
              <a:t>https://fcs-intro.streamlit.app/</a:t>
            </a:r>
            <a:endParaRPr lang="de-CH" b="1" dirty="0"/>
          </a:p>
          <a:p>
            <a:pPr marL="1792288" indent="-1792288"/>
            <a:r>
              <a:rPr lang="de-CH" b="1" dirty="0" err="1"/>
              <a:t>Corresponding</a:t>
            </a:r>
            <a:r>
              <a:rPr lang="de-CH" b="1" dirty="0"/>
              <a:t> Code:	</a:t>
            </a:r>
            <a:r>
              <a:rPr lang="de-CH" b="1" dirty="0">
                <a:hlinkClick r:id="rId4"/>
              </a:rPr>
              <a:t>https://github.com/hawk-li/fcs-streamlit-intro/blob/main/app.py</a:t>
            </a:r>
            <a:endParaRPr lang="de-CH" b="1" dirty="0"/>
          </a:p>
          <a:p>
            <a:pPr marL="1792288" indent="-1792288"/>
            <a:r>
              <a:rPr lang="de-CH" dirty="0">
                <a:solidFill>
                  <a:schemeClr val="bg1">
                    <a:lumMod val="65000"/>
                  </a:schemeClr>
                </a:solidFill>
              </a:rPr>
              <a:t>Bonus Example:</a:t>
            </a:r>
            <a:r>
              <a:rPr lang="de-CH" dirty="0"/>
              <a:t>	</a:t>
            </a:r>
            <a:r>
              <a:rPr lang="de-CH" dirty="0">
                <a:hlinkClick r:id="rId5"/>
              </a:rPr>
              <a:t>https://github.com/hawk-li/fcs-streamlit-auto-doc-ipynb/tree/main</a:t>
            </a:r>
            <a:endParaRPr lang="de-CH" dirty="0"/>
          </a:p>
          <a:p>
            <a:pPr marL="1792288" indent="-1792288"/>
            <a:endParaRPr lang="de-CH" dirty="0"/>
          </a:p>
          <a:p>
            <a:endParaRPr lang="en-GB" dirty="0"/>
          </a:p>
        </p:txBody>
      </p:sp>
    </p:spTree>
    <p:extLst>
      <p:ext uri="{BB962C8B-B14F-4D97-AF65-F5344CB8AC3E}">
        <p14:creationId xmlns:p14="http://schemas.microsoft.com/office/powerpoint/2010/main" val="36726456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F1B61B-0C25-A347-8E82-9E36B55C7C82}"/>
              </a:ext>
            </a:extLst>
          </p:cNvPr>
          <p:cNvSpPr>
            <a:spLocks noGrp="1"/>
          </p:cNvSpPr>
          <p:nvPr>
            <p:ph type="title"/>
          </p:nvPr>
        </p:nvSpPr>
        <p:spPr/>
        <p:txBody>
          <a:bodyPr/>
          <a:lstStyle/>
          <a:p>
            <a:r>
              <a:rPr lang="en-US" dirty="0" err="1"/>
              <a:t>Streamlit</a:t>
            </a:r>
            <a:r>
              <a:rPr lang="en-US" dirty="0"/>
              <a:t> – </a:t>
            </a:r>
            <a:r>
              <a:rPr lang="en-US" dirty="0">
                <a:solidFill>
                  <a:srgbClr val="FF0000"/>
                </a:solidFill>
              </a:rPr>
              <a:t>note</a:t>
            </a:r>
          </a:p>
        </p:txBody>
      </p:sp>
      <p:sp>
        <p:nvSpPr>
          <p:cNvPr id="4" name="Slide Number Placeholder 3">
            <a:extLst>
              <a:ext uri="{FF2B5EF4-FFF2-40B4-BE49-F238E27FC236}">
                <a16:creationId xmlns:a16="http://schemas.microsoft.com/office/drawing/2014/main" id="{CB801007-AFBB-3849-8474-8C3300EC3066}"/>
              </a:ext>
            </a:extLst>
          </p:cNvPr>
          <p:cNvSpPr>
            <a:spLocks noGrp="1"/>
          </p:cNvSpPr>
          <p:nvPr>
            <p:ph type="sldNum" sz="quarter" idx="12"/>
          </p:nvPr>
        </p:nvSpPr>
        <p:spPr/>
        <p:txBody>
          <a:bodyPr/>
          <a:lstStyle/>
          <a:p>
            <a:fld id="{7559FC98-AF75-4A00-A03C-DF9FEBF6BCB9}" type="slidenum">
              <a:rPr lang="en-GB" smtClean="0"/>
              <a:pPr/>
              <a:t>16</a:t>
            </a:fld>
            <a:endParaRPr lang="en-GB"/>
          </a:p>
        </p:txBody>
      </p:sp>
      <p:sp>
        <p:nvSpPr>
          <p:cNvPr id="10" name="Rectangle 9">
            <a:extLst>
              <a:ext uri="{FF2B5EF4-FFF2-40B4-BE49-F238E27FC236}">
                <a16:creationId xmlns:a16="http://schemas.microsoft.com/office/drawing/2014/main" id="{152B4C01-FD5A-438C-6A94-20387C35A4B6}"/>
              </a:ext>
            </a:extLst>
          </p:cNvPr>
          <p:cNvSpPr/>
          <p:nvPr/>
        </p:nvSpPr>
        <p:spPr>
          <a:xfrm>
            <a:off x="900334" y="2766870"/>
            <a:ext cx="2272146" cy="21317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tIns="0" bIns="2556000" rtlCol="0" anchor="ctr"/>
          <a:lstStyle/>
          <a:p>
            <a:pPr algn="ctr"/>
            <a:endParaRPr lang="LID4096" dirty="0"/>
          </a:p>
        </p:txBody>
      </p:sp>
      <p:sp>
        <p:nvSpPr>
          <p:cNvPr id="7" name="Rectangle 6">
            <a:extLst>
              <a:ext uri="{FF2B5EF4-FFF2-40B4-BE49-F238E27FC236}">
                <a16:creationId xmlns:a16="http://schemas.microsoft.com/office/drawing/2014/main" id="{E52E146F-D2D5-3FAB-1EF6-22A13C2914C5}"/>
              </a:ext>
            </a:extLst>
          </p:cNvPr>
          <p:cNvSpPr/>
          <p:nvPr/>
        </p:nvSpPr>
        <p:spPr>
          <a:xfrm>
            <a:off x="900334" y="2909407"/>
            <a:ext cx="2272146" cy="21317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tIns="0" bIns="2556000" rtlCol="0" anchor="ctr"/>
          <a:lstStyle/>
          <a:p>
            <a:pPr algn="ctr"/>
            <a:endParaRPr lang="LID4096" dirty="0"/>
          </a:p>
        </p:txBody>
      </p:sp>
      <p:sp>
        <p:nvSpPr>
          <p:cNvPr id="9" name="Rectangle 8">
            <a:extLst>
              <a:ext uri="{FF2B5EF4-FFF2-40B4-BE49-F238E27FC236}">
                <a16:creationId xmlns:a16="http://schemas.microsoft.com/office/drawing/2014/main" id="{734836B6-16F4-865B-475A-09F5EC9F56A0}"/>
              </a:ext>
            </a:extLst>
          </p:cNvPr>
          <p:cNvSpPr/>
          <p:nvPr/>
        </p:nvSpPr>
        <p:spPr>
          <a:xfrm>
            <a:off x="900334" y="4195693"/>
            <a:ext cx="2272146" cy="21317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tIns="0" bIns="2556000" rtlCol="0" anchor="ctr"/>
          <a:lstStyle/>
          <a:p>
            <a:pPr algn="ctr"/>
            <a:endParaRPr lang="LID4096" dirty="0"/>
          </a:p>
        </p:txBody>
      </p:sp>
      <p:pic>
        <p:nvPicPr>
          <p:cNvPr id="8" name="Picture 7">
            <a:extLst>
              <a:ext uri="{FF2B5EF4-FFF2-40B4-BE49-F238E27FC236}">
                <a16:creationId xmlns:a16="http://schemas.microsoft.com/office/drawing/2014/main" id="{6814A0C2-FE0B-2DC4-9EA8-0E124EC66049}"/>
              </a:ext>
            </a:extLst>
          </p:cNvPr>
          <p:cNvPicPr>
            <a:picLocks noChangeAspect="1"/>
          </p:cNvPicPr>
          <p:nvPr/>
        </p:nvPicPr>
        <p:blipFill>
          <a:blip r:embed="rId2"/>
          <a:stretch>
            <a:fillRect/>
          </a:stretch>
        </p:blipFill>
        <p:spPr>
          <a:xfrm>
            <a:off x="358775" y="1820635"/>
            <a:ext cx="3289911" cy="2704873"/>
          </a:xfrm>
          <a:prstGeom prst="rect">
            <a:avLst/>
          </a:prstGeom>
        </p:spPr>
      </p:pic>
      <p:pic>
        <p:nvPicPr>
          <p:cNvPr id="12" name="Picture 11">
            <a:extLst>
              <a:ext uri="{FF2B5EF4-FFF2-40B4-BE49-F238E27FC236}">
                <a16:creationId xmlns:a16="http://schemas.microsoft.com/office/drawing/2014/main" id="{FE9954F3-C4D6-D235-BDBC-CD042C56D5EA}"/>
              </a:ext>
            </a:extLst>
          </p:cNvPr>
          <p:cNvPicPr>
            <a:picLocks noChangeAspect="1"/>
          </p:cNvPicPr>
          <p:nvPr/>
        </p:nvPicPr>
        <p:blipFill>
          <a:blip r:embed="rId3"/>
          <a:stretch>
            <a:fillRect/>
          </a:stretch>
        </p:blipFill>
        <p:spPr>
          <a:xfrm>
            <a:off x="3743497" y="1820635"/>
            <a:ext cx="3503637" cy="2152264"/>
          </a:xfrm>
          <a:prstGeom prst="rect">
            <a:avLst/>
          </a:prstGeom>
        </p:spPr>
      </p:pic>
      <p:pic>
        <p:nvPicPr>
          <p:cNvPr id="14" name="Picture 13">
            <a:extLst>
              <a:ext uri="{FF2B5EF4-FFF2-40B4-BE49-F238E27FC236}">
                <a16:creationId xmlns:a16="http://schemas.microsoft.com/office/drawing/2014/main" id="{257CA445-84C6-E8F6-2079-BE23811BE0C7}"/>
              </a:ext>
            </a:extLst>
          </p:cNvPr>
          <p:cNvPicPr>
            <a:picLocks noChangeAspect="1"/>
          </p:cNvPicPr>
          <p:nvPr/>
        </p:nvPicPr>
        <p:blipFill>
          <a:blip r:embed="rId4"/>
          <a:stretch>
            <a:fillRect/>
          </a:stretch>
        </p:blipFill>
        <p:spPr>
          <a:xfrm>
            <a:off x="5281588" y="2263110"/>
            <a:ext cx="3503637" cy="2262399"/>
          </a:xfrm>
          <a:prstGeom prst="rect">
            <a:avLst/>
          </a:prstGeom>
        </p:spPr>
      </p:pic>
      <p:sp>
        <p:nvSpPr>
          <p:cNvPr id="15" name="TextBox 14">
            <a:extLst>
              <a:ext uri="{FF2B5EF4-FFF2-40B4-BE49-F238E27FC236}">
                <a16:creationId xmlns:a16="http://schemas.microsoft.com/office/drawing/2014/main" id="{6CABEB7D-E687-7DE7-CDC1-10ECCC21504C}"/>
              </a:ext>
            </a:extLst>
          </p:cNvPr>
          <p:cNvSpPr txBox="1"/>
          <p:nvPr/>
        </p:nvSpPr>
        <p:spPr>
          <a:xfrm>
            <a:off x="281667" y="800540"/>
            <a:ext cx="8580665" cy="923330"/>
          </a:xfrm>
          <a:prstGeom prst="rect">
            <a:avLst/>
          </a:prstGeom>
          <a:noFill/>
        </p:spPr>
        <p:txBody>
          <a:bodyPr wrap="square" rtlCol="0">
            <a:spAutoFit/>
          </a:bodyPr>
          <a:lstStyle/>
          <a:p>
            <a:r>
              <a:rPr lang="de-CH" dirty="0" err="1"/>
              <a:t>If</a:t>
            </a:r>
            <a:r>
              <a:rPr lang="de-CH" dirty="0"/>
              <a:t> you </a:t>
            </a:r>
            <a:r>
              <a:rPr lang="de-CH" dirty="0" err="1"/>
              <a:t>see</a:t>
            </a:r>
            <a:r>
              <a:rPr lang="de-CH" dirty="0"/>
              <a:t> one of </a:t>
            </a:r>
            <a:r>
              <a:rPr lang="de-CH" dirty="0" err="1"/>
              <a:t>these</a:t>
            </a:r>
            <a:r>
              <a:rPr lang="de-CH" dirty="0"/>
              <a:t>, </a:t>
            </a:r>
            <a:r>
              <a:rPr lang="de-CH" dirty="0" err="1"/>
              <a:t>from</a:t>
            </a:r>
            <a:r>
              <a:rPr lang="de-CH" dirty="0"/>
              <a:t> your </a:t>
            </a:r>
            <a:r>
              <a:rPr lang="de-CH" dirty="0" err="1"/>
              <a:t>friends</a:t>
            </a:r>
            <a:r>
              <a:rPr lang="de-CH" dirty="0"/>
              <a:t> etc., don’t </a:t>
            </a:r>
            <a:r>
              <a:rPr lang="de-CH" dirty="0" err="1"/>
              <a:t>bother</a:t>
            </a:r>
            <a:r>
              <a:rPr lang="de-CH" dirty="0"/>
              <a:t>. </a:t>
            </a:r>
            <a:r>
              <a:rPr lang="de-CH" dirty="0" err="1"/>
              <a:t>It</a:t>
            </a:r>
            <a:r>
              <a:rPr lang="de-CH" dirty="0"/>
              <a:t> </a:t>
            </a:r>
            <a:r>
              <a:rPr lang="de-CH" dirty="0" err="1"/>
              <a:t>is</a:t>
            </a:r>
            <a:r>
              <a:rPr lang="de-CH" dirty="0"/>
              <a:t> possible to code, </a:t>
            </a:r>
            <a:r>
              <a:rPr lang="de-CH" dirty="0" err="1"/>
              <a:t>store</a:t>
            </a:r>
            <a:r>
              <a:rPr lang="de-CH" dirty="0"/>
              <a:t> &amp; </a:t>
            </a:r>
            <a:r>
              <a:rPr lang="de-CH" dirty="0" err="1"/>
              <a:t>execute</a:t>
            </a:r>
            <a:r>
              <a:rPr lang="de-CH" dirty="0"/>
              <a:t> </a:t>
            </a:r>
            <a:r>
              <a:rPr lang="de-CH" dirty="0" err="1"/>
              <a:t>the</a:t>
            </a:r>
            <a:r>
              <a:rPr lang="de-CH" dirty="0"/>
              <a:t> </a:t>
            </a:r>
            <a:r>
              <a:rPr lang="de-CH" dirty="0" err="1"/>
              <a:t>streamlit</a:t>
            </a:r>
            <a:r>
              <a:rPr lang="de-CH" dirty="0"/>
              <a:t> </a:t>
            </a:r>
            <a:r>
              <a:rPr lang="de-CH" dirty="0" err="1"/>
              <a:t>app</a:t>
            </a:r>
            <a:r>
              <a:rPr lang="de-CH" dirty="0"/>
              <a:t> </a:t>
            </a:r>
            <a:r>
              <a:rPr lang="de-CH" dirty="0" err="1"/>
              <a:t>from</a:t>
            </a:r>
            <a:r>
              <a:rPr lang="de-CH" dirty="0"/>
              <a:t> a </a:t>
            </a:r>
            <a:r>
              <a:rPr lang="de-CH" dirty="0" err="1"/>
              <a:t>Jupyter</a:t>
            </a:r>
            <a:r>
              <a:rPr lang="de-CH" dirty="0"/>
              <a:t> Notebook. </a:t>
            </a:r>
            <a:r>
              <a:rPr lang="de-CH" dirty="0" err="1"/>
              <a:t>However</a:t>
            </a:r>
            <a:r>
              <a:rPr lang="de-CH" dirty="0"/>
              <a:t>, </a:t>
            </a:r>
            <a:r>
              <a:rPr lang="de-CH" dirty="0" err="1"/>
              <a:t>this</a:t>
            </a:r>
            <a:r>
              <a:rPr lang="de-CH" dirty="0"/>
              <a:t> </a:t>
            </a:r>
            <a:r>
              <a:rPr lang="de-CH" dirty="0" err="1"/>
              <a:t>is</a:t>
            </a:r>
            <a:r>
              <a:rPr lang="de-CH" dirty="0"/>
              <a:t> just </a:t>
            </a:r>
            <a:r>
              <a:rPr lang="de-CH" dirty="0" err="1"/>
              <a:t>using</a:t>
            </a:r>
            <a:r>
              <a:rPr lang="de-CH" dirty="0"/>
              <a:t> </a:t>
            </a:r>
            <a:r>
              <a:rPr lang="de-CH" dirty="0" err="1"/>
              <a:t>special</a:t>
            </a:r>
            <a:r>
              <a:rPr lang="de-CH" dirty="0"/>
              <a:t> </a:t>
            </a:r>
            <a:r>
              <a:rPr lang="de-CH" dirty="0" err="1"/>
              <a:t>Jupyter</a:t>
            </a:r>
            <a:r>
              <a:rPr lang="de-CH" dirty="0"/>
              <a:t> </a:t>
            </a:r>
            <a:r>
              <a:rPr lang="de-CH" dirty="0" err="1"/>
              <a:t>functionality</a:t>
            </a:r>
            <a:r>
              <a:rPr lang="de-CH" dirty="0"/>
              <a:t> to do </a:t>
            </a:r>
            <a:r>
              <a:rPr lang="de-CH" dirty="0" err="1"/>
              <a:t>the</a:t>
            </a:r>
            <a:r>
              <a:rPr lang="de-CH" dirty="0"/>
              <a:t> same you </a:t>
            </a:r>
            <a:r>
              <a:rPr lang="de-CH" dirty="0" err="1"/>
              <a:t>can</a:t>
            </a:r>
            <a:r>
              <a:rPr lang="de-CH" dirty="0"/>
              <a:t>: </a:t>
            </a:r>
            <a:r>
              <a:rPr lang="de-CH" dirty="0" err="1"/>
              <a:t>use</a:t>
            </a:r>
            <a:r>
              <a:rPr lang="de-CH" dirty="0"/>
              <a:t> </a:t>
            </a:r>
            <a:r>
              <a:rPr lang="de-CH" b="1" dirty="0" err="1"/>
              <a:t>pip</a:t>
            </a:r>
            <a:r>
              <a:rPr lang="de-CH" b="1" dirty="0"/>
              <a:t> </a:t>
            </a:r>
            <a:r>
              <a:rPr lang="de-CH" b="1" dirty="0" err="1"/>
              <a:t>install</a:t>
            </a:r>
            <a:r>
              <a:rPr lang="de-CH" dirty="0"/>
              <a:t>, </a:t>
            </a:r>
            <a:r>
              <a:rPr lang="de-CH" dirty="0" err="1"/>
              <a:t>store</a:t>
            </a:r>
            <a:r>
              <a:rPr lang="de-CH" dirty="0"/>
              <a:t> </a:t>
            </a:r>
            <a:r>
              <a:rPr lang="de-CH" b="1" dirty="0"/>
              <a:t>.</a:t>
            </a:r>
            <a:r>
              <a:rPr lang="de-CH" b="1" dirty="0" err="1"/>
              <a:t>py</a:t>
            </a:r>
            <a:r>
              <a:rPr lang="de-CH" b="1" dirty="0"/>
              <a:t> </a:t>
            </a:r>
            <a:r>
              <a:rPr lang="de-CH" b="1" dirty="0" err="1"/>
              <a:t>files</a:t>
            </a:r>
            <a:r>
              <a:rPr lang="de-CH" b="1" dirty="0"/>
              <a:t> </a:t>
            </a:r>
            <a:r>
              <a:rPr lang="de-CH" dirty="0"/>
              <a:t>(which </a:t>
            </a:r>
            <a:r>
              <a:rPr lang="de-CH" dirty="0" err="1"/>
              <a:t>is</a:t>
            </a:r>
            <a:r>
              <a:rPr lang="de-CH" dirty="0"/>
              <a:t> what you </a:t>
            </a:r>
            <a:r>
              <a:rPr lang="de-CH" dirty="0" err="1"/>
              <a:t>need</a:t>
            </a:r>
            <a:r>
              <a:rPr lang="de-CH" dirty="0"/>
              <a:t> to </a:t>
            </a:r>
            <a:r>
              <a:rPr lang="de-CH" dirty="0" err="1"/>
              <a:t>hand</a:t>
            </a:r>
            <a:r>
              <a:rPr lang="de-CH" dirty="0"/>
              <a:t> in at </a:t>
            </a:r>
            <a:r>
              <a:rPr lang="de-CH" dirty="0" err="1"/>
              <a:t>the</a:t>
            </a:r>
            <a:r>
              <a:rPr lang="de-CH" dirty="0"/>
              <a:t> end)</a:t>
            </a:r>
            <a:r>
              <a:rPr lang="de-CH" b="1" dirty="0"/>
              <a:t> </a:t>
            </a:r>
            <a:r>
              <a:rPr lang="de-CH" dirty="0"/>
              <a:t>&amp;</a:t>
            </a:r>
            <a:r>
              <a:rPr lang="de-CH" b="1" dirty="0"/>
              <a:t> </a:t>
            </a:r>
            <a:r>
              <a:rPr lang="de-CH" dirty="0" err="1"/>
              <a:t>execute</a:t>
            </a:r>
            <a:r>
              <a:rPr lang="de-CH" b="1" dirty="0"/>
              <a:t> </a:t>
            </a:r>
            <a:r>
              <a:rPr lang="de-CH" b="1" dirty="0" err="1"/>
              <a:t>streamlit</a:t>
            </a:r>
            <a:r>
              <a:rPr lang="de-CH" b="1" dirty="0"/>
              <a:t> </a:t>
            </a:r>
            <a:r>
              <a:rPr lang="de-CH" b="1" dirty="0" err="1"/>
              <a:t>run</a:t>
            </a:r>
            <a:r>
              <a:rPr lang="de-CH" dirty="0"/>
              <a:t> in </a:t>
            </a:r>
            <a:r>
              <a:rPr lang="de-CH" dirty="0" err="1"/>
              <a:t>the</a:t>
            </a:r>
            <a:r>
              <a:rPr lang="de-CH" dirty="0"/>
              <a:t> </a:t>
            </a:r>
            <a:r>
              <a:rPr lang="de-CH" dirty="0" err="1"/>
              <a:t>command</a:t>
            </a:r>
            <a:r>
              <a:rPr lang="de-CH" dirty="0"/>
              <a:t> </a:t>
            </a:r>
            <a:r>
              <a:rPr lang="de-CH" dirty="0" err="1"/>
              <a:t>line</a:t>
            </a:r>
            <a:r>
              <a:rPr lang="de-CH" dirty="0"/>
              <a:t>. </a:t>
            </a:r>
            <a:r>
              <a:rPr lang="de-CH" b="1" u="sng" dirty="0"/>
              <a:t>Thus, there </a:t>
            </a:r>
            <a:r>
              <a:rPr lang="de-CH" b="1" u="sng" dirty="0" err="1"/>
              <a:t>are</a:t>
            </a:r>
            <a:r>
              <a:rPr lang="de-CH" b="1" u="sng" dirty="0"/>
              <a:t> 0.0 </a:t>
            </a:r>
            <a:r>
              <a:rPr lang="de-CH" b="1" u="sng" dirty="0" err="1"/>
              <a:t>reasons</a:t>
            </a:r>
            <a:r>
              <a:rPr lang="de-CH" b="1" u="sng" dirty="0"/>
              <a:t> to </a:t>
            </a:r>
            <a:r>
              <a:rPr lang="de-CH" b="1" u="sng" dirty="0" err="1"/>
              <a:t>use</a:t>
            </a:r>
            <a:r>
              <a:rPr lang="de-CH" b="1" u="sng" dirty="0"/>
              <a:t> such </a:t>
            </a:r>
            <a:r>
              <a:rPr lang="de-CH" b="1" u="sng" dirty="0" err="1"/>
              <a:t>notebooks</a:t>
            </a:r>
            <a:r>
              <a:rPr lang="de-CH" b="1" u="sng" dirty="0"/>
              <a:t> and I don’t </a:t>
            </a:r>
            <a:r>
              <a:rPr lang="de-CH" b="1" u="sng" dirty="0" err="1"/>
              <a:t>want</a:t>
            </a:r>
            <a:r>
              <a:rPr lang="de-CH" b="1" u="sng" dirty="0"/>
              <a:t> to </a:t>
            </a:r>
            <a:r>
              <a:rPr lang="de-CH" b="1" u="sng" dirty="0" err="1"/>
              <a:t>distribute</a:t>
            </a:r>
            <a:r>
              <a:rPr lang="de-CH" b="1" u="sng" dirty="0"/>
              <a:t> them.</a:t>
            </a:r>
            <a:endParaRPr lang="de-CH" dirty="0"/>
          </a:p>
        </p:txBody>
      </p:sp>
      <p:sp>
        <p:nvSpPr>
          <p:cNvPr id="16" name="TextBox 15">
            <a:extLst>
              <a:ext uri="{FF2B5EF4-FFF2-40B4-BE49-F238E27FC236}">
                <a16:creationId xmlns:a16="http://schemas.microsoft.com/office/drawing/2014/main" id="{0FC4A479-6C88-C116-62F4-68F4B7C20B65}"/>
              </a:ext>
            </a:extLst>
          </p:cNvPr>
          <p:cNvSpPr txBox="1"/>
          <p:nvPr/>
        </p:nvSpPr>
        <p:spPr>
          <a:xfrm>
            <a:off x="3116036" y="81533"/>
            <a:ext cx="6142264" cy="507831"/>
          </a:xfrm>
          <a:prstGeom prst="rect">
            <a:avLst/>
          </a:prstGeom>
          <a:noFill/>
        </p:spPr>
        <p:txBody>
          <a:bodyPr wrap="square" rtlCol="0">
            <a:spAutoFit/>
          </a:bodyPr>
          <a:lstStyle/>
          <a:p>
            <a:r>
              <a:rPr lang="de-CH" dirty="0"/>
              <a:t>Also: Don’t </a:t>
            </a:r>
            <a:r>
              <a:rPr lang="de-CH" dirty="0" err="1"/>
              <a:t>worry</a:t>
            </a:r>
            <a:r>
              <a:rPr lang="de-CH" dirty="0"/>
              <a:t> </a:t>
            </a:r>
            <a:r>
              <a:rPr lang="de-CH" dirty="0" err="1"/>
              <a:t>about</a:t>
            </a:r>
            <a:r>
              <a:rPr lang="de-CH" dirty="0"/>
              <a:t> virtual </a:t>
            </a:r>
            <a:r>
              <a:rPr lang="de-CH" dirty="0" err="1"/>
              <a:t>environments</a:t>
            </a:r>
            <a:r>
              <a:rPr lang="de-CH" dirty="0"/>
              <a:t>, you will code </a:t>
            </a:r>
            <a:r>
              <a:rPr lang="de-CH" dirty="0" err="1"/>
              <a:t>everything</a:t>
            </a:r>
            <a:r>
              <a:rPr lang="de-CH" dirty="0"/>
              <a:t> in </a:t>
            </a:r>
            <a:r>
              <a:rPr lang="de-CH" dirty="0" err="1"/>
              <a:t>the</a:t>
            </a:r>
            <a:r>
              <a:rPr lang="de-CH" dirty="0"/>
              <a:t> </a:t>
            </a:r>
            <a:r>
              <a:rPr lang="de-CH" dirty="0" err="1"/>
              <a:t>main</a:t>
            </a:r>
            <a:r>
              <a:rPr lang="de-CH" dirty="0"/>
              <a:t> </a:t>
            </a:r>
            <a:r>
              <a:rPr lang="de-CH" dirty="0" err="1"/>
              <a:t>environment</a:t>
            </a:r>
            <a:r>
              <a:rPr lang="de-CH" dirty="0"/>
              <a:t>. </a:t>
            </a:r>
            <a:r>
              <a:rPr lang="de-CH" dirty="0" err="1"/>
              <a:t>If</a:t>
            </a:r>
            <a:r>
              <a:rPr lang="de-CH" dirty="0"/>
              <a:t> you </a:t>
            </a:r>
            <a:r>
              <a:rPr lang="de-CH" dirty="0" err="1"/>
              <a:t>see</a:t>
            </a:r>
            <a:r>
              <a:rPr lang="de-CH" dirty="0"/>
              <a:t> </a:t>
            </a:r>
            <a:r>
              <a:rPr lang="de-CH" b="1" dirty="0" err="1"/>
              <a:t>conda</a:t>
            </a:r>
            <a:r>
              <a:rPr lang="de-CH" b="1" dirty="0"/>
              <a:t> </a:t>
            </a:r>
            <a:r>
              <a:rPr lang="de-CH" b="1" dirty="0" err="1"/>
              <a:t>create</a:t>
            </a:r>
            <a:r>
              <a:rPr lang="de-CH" dirty="0"/>
              <a:t> / </a:t>
            </a:r>
            <a:r>
              <a:rPr lang="de-CH" b="1" dirty="0" err="1"/>
              <a:t>conda</a:t>
            </a:r>
            <a:r>
              <a:rPr lang="de-CH" b="1" dirty="0"/>
              <a:t> </a:t>
            </a:r>
            <a:r>
              <a:rPr lang="de-CH" b="1" dirty="0" err="1"/>
              <a:t>activate</a:t>
            </a:r>
            <a:r>
              <a:rPr lang="de-CH" dirty="0"/>
              <a:t> / … you </a:t>
            </a:r>
            <a:r>
              <a:rPr lang="de-CH" dirty="0" err="1"/>
              <a:t>may</a:t>
            </a:r>
            <a:r>
              <a:rPr lang="de-CH" dirty="0"/>
              <a:t> </a:t>
            </a:r>
            <a:r>
              <a:rPr lang="de-CH" dirty="0" err="1"/>
              <a:t>ignore</a:t>
            </a:r>
            <a:r>
              <a:rPr lang="de-CH" dirty="0"/>
              <a:t> that.</a:t>
            </a:r>
          </a:p>
        </p:txBody>
      </p:sp>
    </p:spTree>
    <p:extLst>
      <p:ext uri="{BB962C8B-B14F-4D97-AF65-F5344CB8AC3E}">
        <p14:creationId xmlns:p14="http://schemas.microsoft.com/office/powerpoint/2010/main" val="38934711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36256A2-67B2-CA01-7417-6A9C17C6B307}"/>
              </a:ext>
            </a:extLst>
          </p:cNvPr>
          <p:cNvSpPr>
            <a:spLocks noGrp="1"/>
          </p:cNvSpPr>
          <p:nvPr>
            <p:ph type="title"/>
          </p:nvPr>
        </p:nvSpPr>
        <p:spPr/>
        <p:txBody>
          <a:bodyPr/>
          <a:lstStyle/>
          <a:p>
            <a:r>
              <a:rPr lang="en-US" dirty="0"/>
              <a:t>Brief summary of skills necessary to solve assignment 4</a:t>
            </a:r>
          </a:p>
        </p:txBody>
      </p:sp>
    </p:spTree>
    <p:extLst>
      <p:ext uri="{BB962C8B-B14F-4D97-AF65-F5344CB8AC3E}">
        <p14:creationId xmlns:p14="http://schemas.microsoft.com/office/powerpoint/2010/main" val="17007665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Stephen Hawking quote: To understand recursion, one must first understand  recursion.">
            <a:extLst>
              <a:ext uri="{FF2B5EF4-FFF2-40B4-BE49-F238E27FC236}">
                <a16:creationId xmlns:a16="http://schemas.microsoft.com/office/drawing/2014/main" id="{EB77236D-1A8C-BC48-BA05-9EC1BF699D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8775" y="985900"/>
            <a:ext cx="5238750" cy="2425700"/>
          </a:xfrm>
          <a:prstGeom prst="rect">
            <a:avLst/>
          </a:prstGeom>
          <a:extLst>
            <a:ext uri="{909E8E84-426E-40DD-AFC4-6F175D3DCCD1}">
              <a14:hiddenFill xmlns:a14="http://schemas.microsoft.com/office/drawing/2010/main">
                <a:solidFill>
                  <a:srgbClr val="FFFFFF"/>
                </a:solidFill>
              </a14:hiddenFill>
            </a:ext>
          </a:extLst>
        </p:spPr>
      </p:pic>
      <p:pic>
        <p:nvPicPr>
          <p:cNvPr id="2050" name="Picture 2" descr="Generative Art: Dive Deeper and Add Complexity with Recursion">
            <a:extLst>
              <a:ext uri="{FF2B5EF4-FFF2-40B4-BE49-F238E27FC236}">
                <a16:creationId xmlns:a16="http://schemas.microsoft.com/office/drawing/2014/main" id="{38D32175-389B-AE47-A982-4611F562DF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75313" y="985900"/>
            <a:ext cx="3109913" cy="2425700"/>
          </a:xfrm>
          <a:prstGeom prst="rect">
            <a:avLst/>
          </a:prstGeom>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8BF1B61B-0C25-A347-8E82-9E36B55C7C82}"/>
              </a:ext>
            </a:extLst>
          </p:cNvPr>
          <p:cNvSpPr>
            <a:spLocks noGrp="1"/>
          </p:cNvSpPr>
          <p:nvPr>
            <p:ph type="title"/>
          </p:nvPr>
        </p:nvSpPr>
        <p:spPr>
          <a:xfrm>
            <a:off x="358775" y="376238"/>
            <a:ext cx="8426450" cy="609662"/>
          </a:xfrm>
        </p:spPr>
        <p:txBody>
          <a:bodyPr anchor="t">
            <a:normAutofit/>
          </a:bodyPr>
          <a:lstStyle/>
          <a:p>
            <a:r>
              <a:rPr lang="en-US" dirty="0"/>
              <a:t>What is Recursion? (1/3)</a:t>
            </a:r>
            <a:r>
              <a:rPr lang="en-US" b="1" dirty="0"/>
              <a:t> </a:t>
            </a:r>
          </a:p>
        </p:txBody>
      </p:sp>
      <p:sp>
        <p:nvSpPr>
          <p:cNvPr id="4" name="Slide Number Placeholder 3">
            <a:extLst>
              <a:ext uri="{FF2B5EF4-FFF2-40B4-BE49-F238E27FC236}">
                <a16:creationId xmlns:a16="http://schemas.microsoft.com/office/drawing/2014/main" id="{CB801007-AFBB-3849-8474-8C3300EC3066}"/>
              </a:ext>
            </a:extLst>
          </p:cNvPr>
          <p:cNvSpPr>
            <a:spLocks noGrp="1"/>
          </p:cNvSpPr>
          <p:nvPr>
            <p:ph type="sldNum" sz="quarter" idx="12"/>
          </p:nvPr>
        </p:nvSpPr>
        <p:spPr>
          <a:xfrm>
            <a:off x="8570473" y="4767263"/>
            <a:ext cx="214752" cy="273844"/>
          </a:xfrm>
        </p:spPr>
        <p:txBody>
          <a:bodyPr anchor="t">
            <a:normAutofit/>
          </a:bodyPr>
          <a:lstStyle/>
          <a:p>
            <a:pPr>
              <a:spcAft>
                <a:spcPts val="600"/>
              </a:spcAft>
            </a:pPr>
            <a:fld id="{7559FC98-AF75-4A00-A03C-DF9FEBF6BCB9}" type="slidenum">
              <a:rPr lang="en-GB" smtClean="0"/>
              <a:pPr>
                <a:spcAft>
                  <a:spcPts val="600"/>
                </a:spcAft>
              </a:pPr>
              <a:t>18</a:t>
            </a:fld>
            <a:endParaRPr lang="en-GB"/>
          </a:p>
        </p:txBody>
      </p:sp>
      <p:pic>
        <p:nvPicPr>
          <p:cNvPr id="8" name="Picture 7">
            <a:extLst>
              <a:ext uri="{FF2B5EF4-FFF2-40B4-BE49-F238E27FC236}">
                <a16:creationId xmlns:a16="http://schemas.microsoft.com/office/drawing/2014/main" id="{881D791F-271B-304F-9C2B-36198E82B5C6}"/>
              </a:ext>
            </a:extLst>
          </p:cNvPr>
          <p:cNvPicPr>
            <a:picLocks noChangeAspect="1"/>
          </p:cNvPicPr>
          <p:nvPr/>
        </p:nvPicPr>
        <p:blipFill>
          <a:blip r:embed="rId4"/>
          <a:stretch>
            <a:fillRect/>
          </a:stretch>
        </p:blipFill>
        <p:spPr>
          <a:xfrm>
            <a:off x="903339" y="3474766"/>
            <a:ext cx="2848748" cy="927652"/>
          </a:xfrm>
          <a:prstGeom prst="rect">
            <a:avLst/>
          </a:prstGeom>
        </p:spPr>
      </p:pic>
      <p:pic>
        <p:nvPicPr>
          <p:cNvPr id="13" name="Picture 12" descr="A picture containing indoor, tiled&#10;&#10;Description automatically generated">
            <a:extLst>
              <a:ext uri="{FF2B5EF4-FFF2-40B4-BE49-F238E27FC236}">
                <a16:creationId xmlns:a16="http://schemas.microsoft.com/office/drawing/2014/main" id="{921F247D-59B4-8142-B78C-B36F7E52A3D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17868" y="3542562"/>
            <a:ext cx="2024801" cy="808963"/>
          </a:xfrm>
          <a:prstGeom prst="rect">
            <a:avLst/>
          </a:prstGeom>
        </p:spPr>
      </p:pic>
      <p:pic>
        <p:nvPicPr>
          <p:cNvPr id="14" name="Picture 13">
            <a:extLst>
              <a:ext uri="{FF2B5EF4-FFF2-40B4-BE49-F238E27FC236}">
                <a16:creationId xmlns:a16="http://schemas.microsoft.com/office/drawing/2014/main" id="{4A28ED77-E837-674D-9C34-49411AB5EED8}"/>
              </a:ext>
            </a:extLst>
          </p:cNvPr>
          <p:cNvPicPr>
            <a:picLocks noChangeAspect="1"/>
          </p:cNvPicPr>
          <p:nvPr/>
        </p:nvPicPr>
        <p:blipFill>
          <a:blip r:embed="rId6"/>
          <a:stretch>
            <a:fillRect/>
          </a:stretch>
        </p:blipFill>
        <p:spPr>
          <a:xfrm>
            <a:off x="4948310" y="3566896"/>
            <a:ext cx="1235053" cy="834062"/>
          </a:xfrm>
          <a:prstGeom prst="rect">
            <a:avLst/>
          </a:prstGeom>
        </p:spPr>
      </p:pic>
      <p:pic>
        <p:nvPicPr>
          <p:cNvPr id="15" name="Picture 14">
            <a:extLst>
              <a:ext uri="{FF2B5EF4-FFF2-40B4-BE49-F238E27FC236}">
                <a16:creationId xmlns:a16="http://schemas.microsoft.com/office/drawing/2014/main" id="{13B274AC-5358-A048-B2D4-F07ACC9F7571}"/>
              </a:ext>
            </a:extLst>
          </p:cNvPr>
          <p:cNvPicPr>
            <a:picLocks noChangeAspect="1"/>
          </p:cNvPicPr>
          <p:nvPr/>
        </p:nvPicPr>
        <p:blipFill>
          <a:blip r:embed="rId7"/>
          <a:stretch>
            <a:fillRect/>
          </a:stretch>
        </p:blipFill>
        <p:spPr>
          <a:xfrm>
            <a:off x="3662413" y="3542562"/>
            <a:ext cx="1394883" cy="823068"/>
          </a:xfrm>
          <a:prstGeom prst="rect">
            <a:avLst/>
          </a:prstGeom>
        </p:spPr>
      </p:pic>
    </p:spTree>
    <p:extLst>
      <p:ext uri="{BB962C8B-B14F-4D97-AF65-F5344CB8AC3E}">
        <p14:creationId xmlns:p14="http://schemas.microsoft.com/office/powerpoint/2010/main" val="40184187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F1B61B-0C25-A347-8E82-9E36B55C7C82}"/>
              </a:ext>
            </a:extLst>
          </p:cNvPr>
          <p:cNvSpPr>
            <a:spLocks noGrp="1"/>
          </p:cNvSpPr>
          <p:nvPr>
            <p:ph type="title"/>
          </p:nvPr>
        </p:nvSpPr>
        <p:spPr/>
        <p:txBody>
          <a:bodyPr/>
          <a:lstStyle/>
          <a:p>
            <a:r>
              <a:rPr lang="en-US" dirty="0"/>
              <a:t>What is Recursion? (2/3)</a:t>
            </a:r>
          </a:p>
        </p:txBody>
      </p:sp>
      <p:sp>
        <p:nvSpPr>
          <p:cNvPr id="3" name="Content Placeholder 2">
            <a:extLst>
              <a:ext uri="{FF2B5EF4-FFF2-40B4-BE49-F238E27FC236}">
                <a16:creationId xmlns:a16="http://schemas.microsoft.com/office/drawing/2014/main" id="{C1C055D0-88FC-814E-85AF-F5DD6D247310}"/>
              </a:ext>
            </a:extLst>
          </p:cNvPr>
          <p:cNvSpPr>
            <a:spLocks noGrp="1"/>
          </p:cNvSpPr>
          <p:nvPr>
            <p:ph idx="1"/>
          </p:nvPr>
        </p:nvSpPr>
        <p:spPr>
          <a:xfrm>
            <a:off x="358775" y="892569"/>
            <a:ext cx="8426450" cy="3203575"/>
          </a:xfrm>
        </p:spPr>
        <p:txBody>
          <a:bodyPr vert="horz" lIns="0" tIns="0" rIns="0" bIns="0" rtlCol="0" anchor="t">
            <a:normAutofit/>
          </a:bodyPr>
          <a:lstStyle/>
          <a:p>
            <a:pPr marL="464185" lvl="1" indent="-285750">
              <a:buFont typeface="Arial" panose="020B0604020202020204" pitchFamily="34" charset="0"/>
              <a:buChar char="•"/>
            </a:pPr>
            <a:r>
              <a:rPr lang="en-US" dirty="0">
                <a:ea typeface="+mn-lt"/>
                <a:cs typeface="+mn-lt"/>
              </a:rPr>
              <a:t>A recursive function </a:t>
            </a:r>
            <a:r>
              <a:rPr lang="en-US" b="1" dirty="0">
                <a:ea typeface="+mn-lt"/>
                <a:cs typeface="+mn-lt"/>
              </a:rPr>
              <a:t>calls itself </a:t>
            </a:r>
            <a:r>
              <a:rPr lang="en-US" dirty="0">
                <a:ea typeface="+mn-lt"/>
                <a:cs typeface="+mn-lt"/>
              </a:rPr>
              <a:t>inside the defined function with </a:t>
            </a:r>
            <a:r>
              <a:rPr lang="en-US" i="1" dirty="0">
                <a:ea typeface="+mn-lt"/>
                <a:cs typeface="+mn-lt"/>
              </a:rPr>
              <a:t>new</a:t>
            </a:r>
            <a:r>
              <a:rPr lang="en-US" dirty="0">
                <a:ea typeface="+mn-lt"/>
                <a:cs typeface="+mn-lt"/>
              </a:rPr>
              <a:t> input until it reaches a </a:t>
            </a:r>
            <a:r>
              <a:rPr lang="en-US" b="1" dirty="0">
                <a:ea typeface="+mn-lt"/>
                <a:cs typeface="+mn-lt"/>
              </a:rPr>
              <a:t>base case</a:t>
            </a:r>
          </a:p>
          <a:p>
            <a:pPr marL="464185" lvl="1" indent="-285750">
              <a:buFont typeface="Arial" panose="020B0604020202020204" pitchFamily="34" charset="0"/>
              <a:buChar char="•"/>
            </a:pPr>
            <a:r>
              <a:rPr lang="en-US" dirty="0">
                <a:ea typeface="+mn-lt"/>
                <a:cs typeface="+mn-lt"/>
              </a:rPr>
              <a:t>Recursion is powerful but requires </a:t>
            </a:r>
            <a:r>
              <a:rPr lang="en-US" b="1" dirty="0">
                <a:ea typeface="+mn-lt"/>
                <a:cs typeface="+mn-lt"/>
              </a:rPr>
              <a:t>careful design </a:t>
            </a:r>
            <a:r>
              <a:rPr lang="en-US" dirty="0">
                <a:ea typeface="+mn-lt"/>
                <a:cs typeface="+mn-lt"/>
              </a:rPr>
              <a:t>and can be difficult to debug.</a:t>
            </a:r>
          </a:p>
          <a:p>
            <a:pPr marL="464185" lvl="1" indent="-285750">
              <a:buFont typeface="Arial" panose="020B0604020202020204" pitchFamily="34" charset="0"/>
              <a:buChar char="•"/>
            </a:pPr>
            <a:r>
              <a:rPr lang="en-US" b="1" dirty="0">
                <a:ea typeface="+mn-lt"/>
                <a:cs typeface="+mn-lt"/>
              </a:rPr>
              <a:t>Logic</a:t>
            </a:r>
            <a:r>
              <a:rPr lang="en-US" dirty="0">
                <a:ea typeface="+mn-lt"/>
                <a:cs typeface="+mn-lt"/>
              </a:rPr>
              <a:t>: The simplest </a:t>
            </a:r>
            <a:r>
              <a:rPr lang="en-US" b="1" dirty="0">
                <a:ea typeface="+mn-lt"/>
                <a:cs typeface="+mn-lt"/>
              </a:rPr>
              <a:t>base case</a:t>
            </a:r>
            <a:r>
              <a:rPr lang="en-US" dirty="0">
                <a:ea typeface="+mn-lt"/>
                <a:cs typeface="+mn-lt"/>
              </a:rPr>
              <a:t> (i.e., stop condition – here: </a:t>
            </a:r>
            <a:r>
              <a:rPr lang="en-US" i="1" dirty="0">
                <a:ea typeface="+mn-lt"/>
                <a:cs typeface="+mn-lt"/>
              </a:rPr>
              <a:t>if x == 1</a:t>
            </a:r>
            <a:r>
              <a:rPr lang="en-US" dirty="0">
                <a:ea typeface="+mn-lt"/>
                <a:cs typeface="+mn-lt"/>
              </a:rPr>
              <a:t>) is defined, everything else is calculated recursively by calling itself again (“</a:t>
            </a:r>
            <a:r>
              <a:rPr lang="en-US" i="1" dirty="0">
                <a:ea typeface="+mn-lt"/>
                <a:cs typeface="+mn-lt"/>
              </a:rPr>
              <a:t>self reference”</a:t>
            </a:r>
            <a:r>
              <a:rPr lang="en-US" dirty="0">
                <a:ea typeface="+mn-lt"/>
                <a:cs typeface="+mn-lt"/>
              </a:rPr>
              <a:t>)</a:t>
            </a:r>
          </a:p>
          <a:p>
            <a:pPr marL="464185" lvl="1" indent="-285750">
              <a:buFont typeface="Arial" panose="020B0604020202020204" pitchFamily="34" charset="0"/>
              <a:buChar char="•"/>
            </a:pPr>
            <a:r>
              <a:rPr lang="en-US" b="1" dirty="0"/>
              <a:t>Easy example</a:t>
            </a:r>
            <a:r>
              <a:rPr lang="en-US" dirty="0"/>
              <a:t>: Finding the factorial of a number (i.e., 6! = ?)</a:t>
            </a:r>
          </a:p>
          <a:p>
            <a:pPr marL="285750" indent="-285750">
              <a:buFontTx/>
              <a:buChar char="-"/>
            </a:pPr>
            <a:endParaRPr lang="en-US" dirty="0"/>
          </a:p>
        </p:txBody>
      </p:sp>
      <p:sp>
        <p:nvSpPr>
          <p:cNvPr id="4" name="Slide Number Placeholder 3">
            <a:extLst>
              <a:ext uri="{FF2B5EF4-FFF2-40B4-BE49-F238E27FC236}">
                <a16:creationId xmlns:a16="http://schemas.microsoft.com/office/drawing/2014/main" id="{CB801007-AFBB-3849-8474-8C3300EC3066}"/>
              </a:ext>
            </a:extLst>
          </p:cNvPr>
          <p:cNvSpPr>
            <a:spLocks noGrp="1"/>
          </p:cNvSpPr>
          <p:nvPr>
            <p:ph type="sldNum" sz="quarter" idx="12"/>
          </p:nvPr>
        </p:nvSpPr>
        <p:spPr/>
        <p:txBody>
          <a:bodyPr/>
          <a:lstStyle/>
          <a:p>
            <a:fld id="{7559FC98-AF75-4A00-A03C-DF9FEBF6BCB9}" type="slidenum">
              <a:rPr lang="en-GB" smtClean="0"/>
              <a:pPr/>
              <a:t>19</a:t>
            </a:fld>
            <a:endParaRPr lang="en-GB" dirty="0"/>
          </a:p>
        </p:txBody>
      </p:sp>
      <p:pic>
        <p:nvPicPr>
          <p:cNvPr id="3074" name="Picture 2" descr="Python Recursion (Recursive Function)">
            <a:extLst>
              <a:ext uri="{FF2B5EF4-FFF2-40B4-BE49-F238E27FC236}">
                <a16:creationId xmlns:a16="http://schemas.microsoft.com/office/drawing/2014/main" id="{56ED8E17-CB13-4D40-A065-6264F4F008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5066" y="2312758"/>
            <a:ext cx="2479502" cy="138201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277A667A-840E-F949-8729-861087548BFE}"/>
              </a:ext>
            </a:extLst>
          </p:cNvPr>
          <p:cNvPicPr>
            <a:picLocks noChangeAspect="1"/>
          </p:cNvPicPr>
          <p:nvPr/>
        </p:nvPicPr>
        <p:blipFill>
          <a:blip r:embed="rId3"/>
          <a:stretch>
            <a:fillRect/>
          </a:stretch>
        </p:blipFill>
        <p:spPr>
          <a:xfrm>
            <a:off x="3503483" y="2312758"/>
            <a:ext cx="5066990" cy="2074598"/>
          </a:xfrm>
          <a:prstGeom prst="rect">
            <a:avLst/>
          </a:prstGeom>
        </p:spPr>
      </p:pic>
    </p:spTree>
    <p:extLst>
      <p:ext uri="{BB962C8B-B14F-4D97-AF65-F5344CB8AC3E}">
        <p14:creationId xmlns:p14="http://schemas.microsoft.com/office/powerpoint/2010/main" val="6345509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liennummernplatzhalter 2">
            <a:extLst>
              <a:ext uri="{FF2B5EF4-FFF2-40B4-BE49-F238E27FC236}">
                <a16:creationId xmlns:a16="http://schemas.microsoft.com/office/drawing/2014/main" id="{17DB3436-ED48-75F7-EFC8-D81AEA02D09F}"/>
              </a:ext>
            </a:extLst>
          </p:cNvPr>
          <p:cNvSpPr>
            <a:spLocks noGrp="1"/>
          </p:cNvSpPr>
          <p:nvPr>
            <p:ph type="sldNum" sz="quarter" idx="16"/>
          </p:nvPr>
        </p:nvSpPr>
        <p:spPr/>
        <p:txBody>
          <a:bodyPr/>
          <a:lstStyle/>
          <a:p>
            <a:fld id="{7559FC98-AF75-4A00-A03C-DF9FEBF6BCB9}" type="slidenum">
              <a:rPr lang="en-GB" smtClean="0"/>
              <a:pPr/>
              <a:t>2</a:t>
            </a:fld>
            <a:endParaRPr lang="en-GB"/>
          </a:p>
        </p:txBody>
      </p:sp>
      <p:sp>
        <p:nvSpPr>
          <p:cNvPr id="4" name="Titel 3">
            <a:extLst>
              <a:ext uri="{FF2B5EF4-FFF2-40B4-BE49-F238E27FC236}">
                <a16:creationId xmlns:a16="http://schemas.microsoft.com/office/drawing/2014/main" id="{A7DF72C1-C663-3FA3-FACB-98369A161D17}"/>
              </a:ext>
            </a:extLst>
          </p:cNvPr>
          <p:cNvSpPr>
            <a:spLocks noGrp="1"/>
          </p:cNvSpPr>
          <p:nvPr>
            <p:ph type="title"/>
          </p:nvPr>
        </p:nvSpPr>
        <p:spPr/>
        <p:txBody>
          <a:bodyPr/>
          <a:lstStyle/>
          <a:p>
            <a:r>
              <a:rPr lang="en-US"/>
              <a:t>Today’s Menu</a:t>
            </a:r>
          </a:p>
        </p:txBody>
      </p:sp>
      <p:sp>
        <p:nvSpPr>
          <p:cNvPr id="2" name="Textplatzhalter 1">
            <a:extLst>
              <a:ext uri="{FF2B5EF4-FFF2-40B4-BE49-F238E27FC236}">
                <a16:creationId xmlns:a16="http://schemas.microsoft.com/office/drawing/2014/main" id="{38C104DD-55A5-D5D7-68B1-A81097757DA7}"/>
              </a:ext>
            </a:extLst>
          </p:cNvPr>
          <p:cNvSpPr>
            <a:spLocks noGrp="1"/>
          </p:cNvSpPr>
          <p:nvPr>
            <p:ph type="body" sz="quarter" idx="13"/>
          </p:nvPr>
        </p:nvSpPr>
        <p:spPr>
          <a:xfrm>
            <a:off x="358774" y="1276350"/>
            <a:ext cx="5415949" cy="3203575"/>
          </a:xfrm>
        </p:spPr>
        <p:txBody>
          <a:bodyPr/>
          <a:lstStyle/>
          <a:p>
            <a:r>
              <a:rPr lang="en-US" dirty="0"/>
              <a:t>Discussion of assignment 3 and the respective quiz </a:t>
            </a:r>
          </a:p>
          <a:p>
            <a:r>
              <a:rPr lang="en-US" dirty="0"/>
              <a:t>More details about this semester’s group project</a:t>
            </a:r>
          </a:p>
          <a:p>
            <a:r>
              <a:rPr lang="en-US" dirty="0"/>
              <a:t>Brief summary of skills necessary to solve assignment 4</a:t>
            </a:r>
          </a:p>
          <a:p>
            <a:r>
              <a:rPr lang="en-US" dirty="0"/>
              <a:t>Working on assignment 4</a:t>
            </a:r>
          </a:p>
        </p:txBody>
      </p:sp>
    </p:spTree>
    <p:extLst>
      <p:ext uri="{BB962C8B-B14F-4D97-AF65-F5344CB8AC3E}">
        <p14:creationId xmlns:p14="http://schemas.microsoft.com/office/powerpoint/2010/main" val="25174753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B9248BBC-677A-904C-BA80-BA21B1D6E353}"/>
              </a:ext>
            </a:extLst>
          </p:cNvPr>
          <p:cNvSpPr txBox="1"/>
          <p:nvPr/>
        </p:nvSpPr>
        <p:spPr>
          <a:xfrm>
            <a:off x="5411287" y="1479143"/>
            <a:ext cx="3491812" cy="2185214"/>
          </a:xfrm>
          <a:prstGeom prst="rect">
            <a:avLst/>
          </a:prstGeom>
          <a:noFill/>
          <a:ln w="15875">
            <a:solidFill>
              <a:srgbClr val="00802E"/>
            </a:solidFill>
            <a:prstDash val="dash"/>
          </a:ln>
        </p:spPr>
        <p:txBody>
          <a:bodyPr wrap="square" lIns="91440" tIns="91440" rIns="91440" bIns="91440" rtlCol="0">
            <a:spAutoFit/>
          </a:bodyPr>
          <a:lstStyle/>
          <a:p>
            <a:r>
              <a:rPr lang="en-US" sz="1000" b="0" dirty="0">
                <a:effectLst/>
                <a:latin typeface="Source Code Pro" panose="020B0509030403020204" pitchFamily="49" charset="0"/>
              </a:rPr>
              <a:t>def factorial(n):</a:t>
            </a:r>
          </a:p>
          <a:p>
            <a:r>
              <a:rPr lang="en-US" sz="1000" b="0" dirty="0">
                <a:effectLst/>
                <a:latin typeface="Source Code Pro" panose="020B0509030403020204" pitchFamily="49" charset="0"/>
              </a:rPr>
              <a:t>    # Base case: factorial of 0 is 1</a:t>
            </a:r>
          </a:p>
          <a:p>
            <a:r>
              <a:rPr lang="en-US" sz="1000" b="0" dirty="0">
                <a:effectLst/>
                <a:latin typeface="Source Code Pro" panose="020B0509030403020204" pitchFamily="49" charset="0"/>
              </a:rPr>
              <a:t>    if n == 0:</a:t>
            </a:r>
          </a:p>
          <a:p>
            <a:r>
              <a:rPr lang="en-US" sz="1000" b="0" dirty="0">
                <a:effectLst/>
                <a:latin typeface="Source Code Pro" panose="020B0509030403020204" pitchFamily="49" charset="0"/>
              </a:rPr>
              <a:t>        return 1</a:t>
            </a:r>
          </a:p>
          <a:p>
            <a:r>
              <a:rPr lang="en-US" sz="1000" b="0" dirty="0">
                <a:effectLst/>
                <a:latin typeface="Source Code Pro" panose="020B0509030403020204" pitchFamily="49" charset="0"/>
              </a:rPr>
              <a:t>    # Recursive case: factorial of n is n times the factorial of (n-1)</a:t>
            </a:r>
          </a:p>
          <a:p>
            <a:r>
              <a:rPr lang="en-US" sz="1000" b="0" dirty="0">
                <a:effectLst/>
                <a:latin typeface="Source Code Pro" panose="020B0509030403020204" pitchFamily="49" charset="0"/>
              </a:rPr>
              <a:t>    </a:t>
            </a:r>
          </a:p>
          <a:p>
            <a:r>
              <a:rPr lang="en-US" sz="1000" b="0" dirty="0">
                <a:effectLst/>
                <a:latin typeface="Source Code Pro" panose="020B0509030403020204" pitchFamily="49" charset="0"/>
              </a:rPr>
              <a:t>    else:</a:t>
            </a:r>
          </a:p>
          <a:p>
            <a:r>
              <a:rPr lang="en-US" sz="1000" b="0" dirty="0">
                <a:effectLst/>
                <a:latin typeface="Source Code Pro" panose="020B0509030403020204" pitchFamily="49" charset="0"/>
              </a:rPr>
              <a:t>        return n * factorial(n-1)</a:t>
            </a:r>
          </a:p>
          <a:p>
            <a:endParaRPr lang="en-US" sz="1000" dirty="0">
              <a:latin typeface="Source Code Pro" panose="020B0509030403020204" pitchFamily="49" charset="0"/>
            </a:endParaRPr>
          </a:p>
          <a:p>
            <a:r>
              <a:rPr lang="en-US" sz="1000" b="0" dirty="0">
                <a:effectLst/>
                <a:latin typeface="Source Code Pro" panose="020B0509030403020204" pitchFamily="49" charset="0"/>
              </a:rPr>
              <a:t># Test the function with a few values</a:t>
            </a:r>
          </a:p>
          <a:p>
            <a:r>
              <a:rPr lang="en-US" sz="1000" b="0" dirty="0">
                <a:effectLst/>
                <a:latin typeface="Source Code Pro" panose="020B0509030403020204" pitchFamily="49" charset="0"/>
              </a:rPr>
              <a:t>print(factorial(0)) # should print 1</a:t>
            </a:r>
          </a:p>
          <a:p>
            <a:r>
              <a:rPr lang="en-US" sz="1000" b="0" dirty="0">
                <a:effectLst/>
                <a:latin typeface="Source Code Pro" panose="020B0509030403020204" pitchFamily="49" charset="0"/>
              </a:rPr>
              <a:t>print(factorial(5)) # should print 120</a:t>
            </a:r>
          </a:p>
        </p:txBody>
      </p:sp>
      <p:sp>
        <p:nvSpPr>
          <p:cNvPr id="8" name="TextBox 7">
            <a:extLst>
              <a:ext uri="{FF2B5EF4-FFF2-40B4-BE49-F238E27FC236}">
                <a16:creationId xmlns:a16="http://schemas.microsoft.com/office/drawing/2014/main" id="{DE1A1584-E911-974B-A117-535980B46660}"/>
              </a:ext>
            </a:extLst>
          </p:cNvPr>
          <p:cNvSpPr txBox="1"/>
          <p:nvPr/>
        </p:nvSpPr>
        <p:spPr>
          <a:xfrm>
            <a:off x="5355843" y="3721129"/>
            <a:ext cx="3386380" cy="507831"/>
          </a:xfrm>
          <a:prstGeom prst="rect">
            <a:avLst/>
          </a:prstGeom>
          <a:noFill/>
        </p:spPr>
        <p:txBody>
          <a:bodyPr wrap="square" rtlCol="0">
            <a:spAutoFit/>
          </a:bodyPr>
          <a:lstStyle/>
          <a:p>
            <a:r>
              <a:rPr lang="en-US" b="1" dirty="0"/>
              <a:t>Try it out</a:t>
            </a:r>
            <a:r>
              <a:rPr lang="en-US" dirty="0"/>
              <a:t>: </a:t>
            </a:r>
            <a:r>
              <a:rPr lang="en-US" dirty="0">
                <a:hlinkClick r:id="rId2">
                  <a:extLst>
                    <a:ext uri="{A12FA001-AC4F-418D-AE19-62706E023703}">
                      <ahyp:hlinkClr xmlns:ahyp="http://schemas.microsoft.com/office/drawing/2018/hyperlinkcolor" val="tx"/>
                    </a:ext>
                  </a:extLst>
                </a:hlinkClick>
              </a:rPr>
              <a:t>https://pythontutor.com/python-debugger.html#mode=edit</a:t>
            </a:r>
            <a:r>
              <a:rPr lang="en-US" dirty="0"/>
              <a:t> </a:t>
            </a:r>
          </a:p>
        </p:txBody>
      </p:sp>
      <p:sp>
        <p:nvSpPr>
          <p:cNvPr id="14" name="Title 1">
            <a:extLst>
              <a:ext uri="{FF2B5EF4-FFF2-40B4-BE49-F238E27FC236}">
                <a16:creationId xmlns:a16="http://schemas.microsoft.com/office/drawing/2014/main" id="{D2C55E81-12A4-4544-86A0-A24281FF1E22}"/>
              </a:ext>
            </a:extLst>
          </p:cNvPr>
          <p:cNvSpPr txBox="1">
            <a:spLocks/>
          </p:cNvSpPr>
          <p:nvPr/>
        </p:nvSpPr>
        <p:spPr>
          <a:xfrm>
            <a:off x="358775" y="105303"/>
            <a:ext cx="8426450" cy="609662"/>
          </a:xfrm>
          <a:prstGeom prst="rect">
            <a:avLst/>
          </a:prstGeom>
        </p:spPr>
        <p:txBody>
          <a:bodyPr vert="horz" lIns="0" tIns="0" rIns="0" bIns="0" rtlCol="0" anchor="b">
            <a:normAutofit/>
          </a:bodyPr>
          <a:lstStyle>
            <a:lvl1pPr marL="0" indent="0" algn="l" defTabSz="685800" rtl="0" eaLnBrk="1" latinLnBrk="0" hangingPunct="1">
              <a:lnSpc>
                <a:spcPts val="5200"/>
              </a:lnSpc>
              <a:spcBef>
                <a:spcPct val="0"/>
              </a:spcBef>
              <a:buFont typeface="+mj-lt"/>
              <a:buNone/>
              <a:defRPr sz="5000" kern="1200">
                <a:solidFill>
                  <a:schemeClr val="bg2"/>
                </a:solidFill>
                <a:latin typeface="Gill Sans Nova Light" panose="020B0302020104020203" pitchFamily="34" charset="0"/>
                <a:ea typeface="+mj-ea"/>
                <a:cs typeface="+mj-cs"/>
              </a:defRPr>
            </a:lvl1pPr>
          </a:lstStyle>
          <a:p>
            <a:r>
              <a:rPr lang="en-US" sz="2400">
                <a:latin typeface="+mj-lt"/>
              </a:rPr>
              <a:t>Recursion (3/3)</a:t>
            </a:r>
          </a:p>
        </p:txBody>
      </p:sp>
      <p:pic>
        <p:nvPicPr>
          <p:cNvPr id="17" name="Picture 16">
            <a:extLst>
              <a:ext uri="{FF2B5EF4-FFF2-40B4-BE49-F238E27FC236}">
                <a16:creationId xmlns:a16="http://schemas.microsoft.com/office/drawing/2014/main" id="{095F60A0-D388-F149-B9F3-82DE35BCF819}"/>
              </a:ext>
            </a:extLst>
          </p:cNvPr>
          <p:cNvPicPr>
            <a:picLocks noChangeAspect="1"/>
          </p:cNvPicPr>
          <p:nvPr/>
        </p:nvPicPr>
        <p:blipFill>
          <a:blip r:embed="rId3"/>
          <a:stretch>
            <a:fillRect/>
          </a:stretch>
        </p:blipFill>
        <p:spPr>
          <a:xfrm>
            <a:off x="461159" y="1405179"/>
            <a:ext cx="4836385" cy="2474575"/>
          </a:xfrm>
          <a:prstGeom prst="rect">
            <a:avLst/>
          </a:prstGeom>
        </p:spPr>
      </p:pic>
      <p:sp>
        <p:nvSpPr>
          <p:cNvPr id="2" name="Title 1">
            <a:extLst>
              <a:ext uri="{FF2B5EF4-FFF2-40B4-BE49-F238E27FC236}">
                <a16:creationId xmlns:a16="http://schemas.microsoft.com/office/drawing/2014/main" id="{5486BB0D-265A-C815-B278-4B08AFDD75FF}"/>
              </a:ext>
            </a:extLst>
          </p:cNvPr>
          <p:cNvSpPr>
            <a:spLocks noGrp="1"/>
          </p:cNvSpPr>
          <p:nvPr>
            <p:ph type="title"/>
          </p:nvPr>
        </p:nvSpPr>
        <p:spPr/>
        <p:txBody>
          <a:bodyPr/>
          <a:lstStyle/>
          <a:p>
            <a:r>
              <a:rPr lang="en-US" dirty="0"/>
              <a:t>What is Recursion?</a:t>
            </a:r>
            <a:r>
              <a:rPr lang="de-CH" dirty="0"/>
              <a:t> 3/3</a:t>
            </a:r>
            <a:endParaRPr lang="en-GB" dirty="0"/>
          </a:p>
        </p:txBody>
      </p:sp>
      <p:sp>
        <p:nvSpPr>
          <p:cNvPr id="3" name="Text Placeholder 2">
            <a:extLst>
              <a:ext uri="{FF2B5EF4-FFF2-40B4-BE49-F238E27FC236}">
                <a16:creationId xmlns:a16="http://schemas.microsoft.com/office/drawing/2014/main" id="{8A7FE234-F599-835C-8B92-2DFEBBD57F17}"/>
              </a:ext>
            </a:extLst>
          </p:cNvPr>
          <p:cNvSpPr>
            <a:spLocks noGrp="1"/>
          </p:cNvSpPr>
          <p:nvPr>
            <p:ph type="body" sz="quarter" idx="10"/>
          </p:nvPr>
        </p:nvSpPr>
        <p:spPr/>
        <p:txBody>
          <a:bodyPr/>
          <a:lstStyle/>
          <a:p>
            <a:endParaRPr lang="en-GB"/>
          </a:p>
        </p:txBody>
      </p:sp>
      <p:sp>
        <p:nvSpPr>
          <p:cNvPr id="4" name="TextBox 3">
            <a:extLst>
              <a:ext uri="{FF2B5EF4-FFF2-40B4-BE49-F238E27FC236}">
                <a16:creationId xmlns:a16="http://schemas.microsoft.com/office/drawing/2014/main" id="{F07ABB24-291F-235A-1839-0106EF7AD01C}"/>
              </a:ext>
            </a:extLst>
          </p:cNvPr>
          <p:cNvSpPr txBox="1"/>
          <p:nvPr/>
        </p:nvSpPr>
        <p:spPr>
          <a:xfrm>
            <a:off x="6822657" y="1819406"/>
            <a:ext cx="1449386" cy="404085"/>
          </a:xfrm>
          <a:prstGeom prst="rect">
            <a:avLst/>
          </a:prstGeom>
          <a:noFill/>
        </p:spPr>
        <p:txBody>
          <a:bodyPr wrap="square" rtlCol="0">
            <a:spAutoFit/>
          </a:bodyPr>
          <a:lstStyle/>
          <a:p>
            <a:r>
              <a:rPr lang="de-CH" sz="1013" b="1" dirty="0"/>
              <a:t>BASE CASE / </a:t>
            </a:r>
            <a:r>
              <a:rPr lang="de-CH" sz="1013" b="1" dirty="0" err="1"/>
              <a:t>Stopping</a:t>
            </a:r>
            <a:r>
              <a:rPr lang="de-CH" sz="1013" b="1" dirty="0"/>
              <a:t> Condition</a:t>
            </a:r>
            <a:endParaRPr lang="en-GB" sz="1013" b="1" dirty="0"/>
          </a:p>
        </p:txBody>
      </p:sp>
      <p:pic>
        <p:nvPicPr>
          <p:cNvPr id="5" name="Graphic 4" descr="Exclamation mark with solid fill">
            <a:extLst>
              <a:ext uri="{FF2B5EF4-FFF2-40B4-BE49-F238E27FC236}">
                <a16:creationId xmlns:a16="http://schemas.microsoft.com/office/drawing/2014/main" id="{376F52E1-34F2-AA14-73F7-85A41129BD5B}"/>
              </a:ext>
            </a:extLst>
          </p:cNvPr>
          <p:cNvPicPr>
            <a:picLocks/>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596281" y="1876178"/>
            <a:ext cx="452752" cy="290539"/>
          </a:xfrm>
          <a:prstGeom prst="rect">
            <a:avLst/>
          </a:prstGeom>
        </p:spPr>
      </p:pic>
      <p:sp>
        <p:nvSpPr>
          <p:cNvPr id="10" name="TextBox 9">
            <a:extLst>
              <a:ext uri="{FF2B5EF4-FFF2-40B4-BE49-F238E27FC236}">
                <a16:creationId xmlns:a16="http://schemas.microsoft.com/office/drawing/2014/main" id="{60A47138-15DD-1D8D-C214-06144B944BBF}"/>
              </a:ext>
            </a:extLst>
          </p:cNvPr>
          <p:cNvSpPr txBox="1"/>
          <p:nvPr/>
        </p:nvSpPr>
        <p:spPr>
          <a:xfrm>
            <a:off x="5411287" y="140795"/>
            <a:ext cx="3491812" cy="1261884"/>
          </a:xfrm>
          <a:prstGeom prst="rect">
            <a:avLst/>
          </a:prstGeom>
          <a:noFill/>
          <a:ln w="15875">
            <a:solidFill>
              <a:srgbClr val="C00000"/>
            </a:solidFill>
            <a:prstDash val="dash"/>
          </a:ln>
        </p:spPr>
        <p:txBody>
          <a:bodyPr wrap="square" lIns="91440" tIns="91440" rIns="91440" bIns="91440" rtlCol="0">
            <a:spAutoFit/>
          </a:bodyPr>
          <a:lstStyle/>
          <a:p>
            <a:r>
              <a:rPr lang="en-US" sz="1000" b="0" dirty="0">
                <a:effectLst/>
                <a:latin typeface="Source Code Pro" panose="020B0509030403020204" pitchFamily="49" charset="0"/>
              </a:rPr>
              <a:t># All of you should be able to calculate</a:t>
            </a:r>
          </a:p>
          <a:p>
            <a:r>
              <a:rPr lang="en-US" sz="1000" dirty="0">
                <a:latin typeface="Source Code Pro" panose="020B0509030403020204" pitchFamily="49" charset="0"/>
              </a:rPr>
              <a:t># the factorial like this. But there is</a:t>
            </a:r>
          </a:p>
          <a:p>
            <a:r>
              <a:rPr lang="en-US" sz="1000" b="0" dirty="0">
                <a:effectLst/>
                <a:latin typeface="Source Code Pro" panose="020B0509030403020204" pitchFamily="49" charset="0"/>
              </a:rPr>
              <a:t># an easier way: Recursion</a:t>
            </a:r>
          </a:p>
          <a:p>
            <a:r>
              <a:rPr lang="en-US" sz="1000" b="0" dirty="0">
                <a:effectLst/>
                <a:latin typeface="Source Code Pro" panose="020B0509030403020204" pitchFamily="49" charset="0"/>
              </a:rPr>
              <a:t>factorial = 1</a:t>
            </a:r>
          </a:p>
          <a:p>
            <a:endParaRPr lang="en-US" sz="1000" dirty="0">
              <a:latin typeface="Source Code Pro" panose="020B0509030403020204" pitchFamily="49" charset="0"/>
            </a:endParaRPr>
          </a:p>
          <a:p>
            <a:r>
              <a:rPr lang="en-US" sz="1000" dirty="0">
                <a:latin typeface="Source Code Pro" panose="020B0509030403020204" pitchFamily="49" charset="0"/>
              </a:rPr>
              <a:t>f</a:t>
            </a:r>
            <a:r>
              <a:rPr lang="en-US" sz="1000" b="0" dirty="0">
                <a:effectLst/>
                <a:latin typeface="Source Code Pro" panose="020B0509030403020204" pitchFamily="49" charset="0"/>
              </a:rPr>
              <a:t>or number in range(5, 0, -1):</a:t>
            </a:r>
          </a:p>
          <a:p>
            <a:r>
              <a:rPr lang="en-US" sz="1000" dirty="0">
                <a:latin typeface="Source Code Pro" panose="020B0509030403020204" pitchFamily="49" charset="0"/>
              </a:rPr>
              <a:t>    factorial *= number</a:t>
            </a:r>
            <a:endParaRPr lang="en-US" sz="1000" b="0" dirty="0">
              <a:effectLst/>
              <a:latin typeface="Source Code Pro" panose="020B0509030403020204" pitchFamily="49" charset="0"/>
            </a:endParaRPr>
          </a:p>
        </p:txBody>
      </p:sp>
      <p:sp>
        <p:nvSpPr>
          <p:cNvPr id="11" name="Slide Number Placeholder 3">
            <a:extLst>
              <a:ext uri="{FF2B5EF4-FFF2-40B4-BE49-F238E27FC236}">
                <a16:creationId xmlns:a16="http://schemas.microsoft.com/office/drawing/2014/main" id="{C4F674C4-0818-BF87-8050-AB61148576C9}"/>
              </a:ext>
            </a:extLst>
          </p:cNvPr>
          <p:cNvSpPr>
            <a:spLocks noGrp="1"/>
          </p:cNvSpPr>
          <p:nvPr>
            <p:ph type="sldNum" sz="quarter" idx="12"/>
          </p:nvPr>
        </p:nvSpPr>
        <p:spPr>
          <a:xfrm>
            <a:off x="8570473" y="4767263"/>
            <a:ext cx="214752" cy="273844"/>
          </a:xfrm>
        </p:spPr>
        <p:txBody>
          <a:bodyPr anchor="t">
            <a:normAutofit/>
          </a:bodyPr>
          <a:lstStyle/>
          <a:p>
            <a:pPr>
              <a:spcAft>
                <a:spcPts val="600"/>
              </a:spcAft>
            </a:pPr>
            <a:fld id="{7559FC98-AF75-4A00-A03C-DF9FEBF6BCB9}" type="slidenum">
              <a:rPr lang="en-GB" smtClean="0"/>
              <a:pPr>
                <a:spcAft>
                  <a:spcPts val="600"/>
                </a:spcAft>
              </a:pPr>
              <a:t>20</a:t>
            </a:fld>
            <a:endParaRPr lang="en-GB"/>
          </a:p>
        </p:txBody>
      </p:sp>
    </p:spTree>
    <p:extLst>
      <p:ext uri="{BB962C8B-B14F-4D97-AF65-F5344CB8AC3E}">
        <p14:creationId xmlns:p14="http://schemas.microsoft.com/office/powerpoint/2010/main" val="26708454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F1B61B-0C25-A347-8E82-9E36B55C7C82}"/>
              </a:ext>
            </a:extLst>
          </p:cNvPr>
          <p:cNvSpPr>
            <a:spLocks noGrp="1"/>
          </p:cNvSpPr>
          <p:nvPr>
            <p:ph type="title"/>
          </p:nvPr>
        </p:nvSpPr>
        <p:spPr>
          <a:xfrm>
            <a:off x="358775" y="376238"/>
            <a:ext cx="8426450" cy="609662"/>
          </a:xfrm>
        </p:spPr>
        <p:txBody>
          <a:bodyPr vert="horz" lIns="0" tIns="0" rIns="0" bIns="0" rtlCol="0" anchor="t">
            <a:normAutofit/>
          </a:bodyPr>
          <a:lstStyle/>
          <a:p>
            <a:r>
              <a:rPr lang="en-US"/>
              <a:t>Indexing</a:t>
            </a:r>
          </a:p>
        </p:txBody>
      </p:sp>
      <p:sp>
        <p:nvSpPr>
          <p:cNvPr id="3" name="Content Placeholder 2">
            <a:extLst>
              <a:ext uri="{FF2B5EF4-FFF2-40B4-BE49-F238E27FC236}">
                <a16:creationId xmlns:a16="http://schemas.microsoft.com/office/drawing/2014/main" id="{C1C055D0-88FC-814E-85AF-F5DD6D247310}"/>
              </a:ext>
            </a:extLst>
          </p:cNvPr>
          <p:cNvSpPr>
            <a:spLocks noGrp="1"/>
          </p:cNvSpPr>
          <p:nvPr>
            <p:ph sz="half" idx="1"/>
          </p:nvPr>
        </p:nvSpPr>
        <p:spPr>
          <a:xfrm>
            <a:off x="358776" y="1276349"/>
            <a:ext cx="4122738" cy="3203576"/>
          </a:xfrm>
        </p:spPr>
        <p:txBody>
          <a:bodyPr vert="horz" lIns="90000" tIns="144000" rIns="54000" bIns="54000" rtlCol="0">
            <a:normAutofit/>
          </a:bodyPr>
          <a:lstStyle/>
          <a:p>
            <a:pPr marL="0" indent="0">
              <a:spcAft>
                <a:spcPts val="600"/>
              </a:spcAft>
            </a:pPr>
            <a:endParaRPr lang="en-US"/>
          </a:p>
          <a:p>
            <a:pPr marL="0" indent="0">
              <a:spcAft>
                <a:spcPts val="600"/>
              </a:spcAft>
            </a:pPr>
            <a:endParaRPr lang="en-US"/>
          </a:p>
        </p:txBody>
      </p:sp>
      <p:sp>
        <p:nvSpPr>
          <p:cNvPr id="5" name="Content Placeholder 2">
            <a:extLst>
              <a:ext uri="{FF2B5EF4-FFF2-40B4-BE49-F238E27FC236}">
                <a16:creationId xmlns:a16="http://schemas.microsoft.com/office/drawing/2014/main" id="{DABB2ADA-E1DB-4B4A-B517-713666D358EF}"/>
              </a:ext>
            </a:extLst>
          </p:cNvPr>
          <p:cNvSpPr txBox="1">
            <a:spLocks/>
          </p:cNvSpPr>
          <p:nvPr/>
        </p:nvSpPr>
        <p:spPr>
          <a:xfrm>
            <a:off x="4662487" y="1276350"/>
            <a:ext cx="4122737" cy="3203575"/>
          </a:xfrm>
          <a:prstGeom prst="rect">
            <a:avLst/>
          </a:prstGeom>
          <a:ln w="12700" cap="flat" cmpd="sng" algn="ctr">
            <a:solidFill>
              <a:srgbClr val="A0A0A0"/>
            </a:solidFill>
            <a:prstDash val="solid"/>
            <a:round/>
            <a:headEnd type="none" w="med" len="med"/>
            <a:tailEnd type="none" w="med" len="med"/>
          </a:ln>
        </p:spPr>
        <p:txBody>
          <a:bodyPr vert="horz" lIns="90000" tIns="144000" rIns="54000" bIns="54000" rtlCol="0">
            <a:normAutofit/>
          </a:bodyPr>
          <a:lstStyle>
            <a:lvl1pPr marL="180000" indent="-180000" algn="l" defTabSz="685800" rtl="0" eaLnBrk="1" latinLnBrk="0" hangingPunct="1">
              <a:lnSpc>
                <a:spcPct val="100000"/>
              </a:lnSpc>
              <a:spcBef>
                <a:spcPts val="0"/>
              </a:spcBef>
              <a:buFont typeface="Arial" panose="020B0604020202020204" pitchFamily="34" charset="0"/>
              <a:buNone/>
              <a:defRPr sz="1400" kern="1200">
                <a:solidFill>
                  <a:schemeClr val="tx1"/>
                </a:solidFill>
                <a:latin typeface="+mn-lt"/>
                <a:ea typeface="+mn-ea"/>
                <a:cs typeface="+mn-cs"/>
              </a:defRPr>
            </a:lvl1pPr>
            <a:lvl2pPr marL="358775" indent="-179388" algn="l" defTabSz="685800" rtl="0" eaLnBrk="1" latinLnBrk="0" hangingPunct="1">
              <a:lnSpc>
                <a:spcPct val="100000"/>
              </a:lnSpc>
              <a:spcBef>
                <a:spcPts val="0"/>
              </a:spcBef>
              <a:spcAft>
                <a:spcPts val="400"/>
              </a:spcAft>
              <a:buFont typeface="Arial" panose="020B0604020202020204" pitchFamily="34" charset="0"/>
              <a:buChar char="‒"/>
              <a:defRPr lang="de-DE" sz="1400" kern="1200" dirty="0" smtClean="0">
                <a:solidFill>
                  <a:schemeClr val="tx1"/>
                </a:solidFill>
                <a:latin typeface="+mn-lt"/>
                <a:ea typeface="+mn-ea"/>
                <a:cs typeface="+mn-cs"/>
              </a:defRPr>
            </a:lvl2pPr>
            <a:lvl3pPr marL="539750" indent="-179388" algn="l" defTabSz="685800" rtl="0" eaLnBrk="1" latinLnBrk="0" hangingPunct="1">
              <a:lnSpc>
                <a:spcPct val="100000"/>
              </a:lnSpc>
              <a:spcBef>
                <a:spcPts val="0"/>
              </a:spcBef>
              <a:spcAft>
                <a:spcPts val="400"/>
              </a:spcAft>
              <a:buFont typeface="Arial" panose="020B0604020202020204" pitchFamily="34" charset="0"/>
              <a:buChar char="•"/>
              <a:defRPr lang="de-DE" sz="1400" kern="1200" dirty="0" smtClean="0">
                <a:solidFill>
                  <a:schemeClr val="tx1"/>
                </a:solidFill>
                <a:latin typeface="+mn-lt"/>
                <a:ea typeface="+mn-ea"/>
                <a:cs typeface="+mn-cs"/>
              </a:defRPr>
            </a:lvl3pPr>
            <a:lvl4pPr marL="717550" indent="-179388" algn="l" defTabSz="685800" rtl="0" eaLnBrk="1" latinLnBrk="0" hangingPunct="1">
              <a:lnSpc>
                <a:spcPct val="100000"/>
              </a:lnSpc>
              <a:spcBef>
                <a:spcPts val="0"/>
              </a:spcBef>
              <a:spcAft>
                <a:spcPts val="400"/>
              </a:spcAft>
              <a:buSzPct val="110000"/>
              <a:buFont typeface="Arial" panose="020B0604020202020204" pitchFamily="34" charset="0"/>
              <a:buChar char="◦"/>
              <a:defRPr lang="de-DE" sz="1400" kern="1200" dirty="0" smtClean="0">
                <a:solidFill>
                  <a:schemeClr val="tx1"/>
                </a:solidFill>
                <a:latin typeface="+mn-lt"/>
                <a:ea typeface="+mn-ea"/>
                <a:cs typeface="+mn-cs"/>
              </a:defRPr>
            </a:lvl4pPr>
            <a:lvl5pPr marL="898525" indent="-179388" algn="l" defTabSz="685800" rtl="0" eaLnBrk="1" latinLnBrk="0" hangingPunct="1">
              <a:lnSpc>
                <a:spcPct val="100000"/>
              </a:lnSpc>
              <a:spcBef>
                <a:spcPts val="0"/>
              </a:spcBef>
              <a:spcAft>
                <a:spcPts val="400"/>
              </a:spcAft>
              <a:buSzPct val="110000"/>
              <a:buFont typeface="Arial" panose="020B0604020202020204" pitchFamily="34" charset="0"/>
              <a:buChar char="◦"/>
              <a:defRPr lang="de-DE" sz="1400" kern="1200" dirty="0" smtClean="0">
                <a:solidFill>
                  <a:schemeClr val="tx1"/>
                </a:solidFill>
                <a:latin typeface="+mn-lt"/>
                <a:ea typeface="+mn-ea"/>
                <a:cs typeface="+mn-cs"/>
              </a:defRPr>
            </a:lvl5pPr>
            <a:lvl6pPr marL="1260000" indent="-180000" algn="l" defTabSz="685800" rtl="0" eaLnBrk="1" latinLnBrk="0" hangingPunct="1">
              <a:lnSpc>
                <a:spcPct val="100000"/>
              </a:lnSpc>
              <a:spcBef>
                <a:spcPts val="0"/>
              </a:spcBef>
              <a:spcAft>
                <a:spcPts val="400"/>
              </a:spcAft>
              <a:buSzPct val="110000"/>
              <a:buFont typeface="Arial" panose="020B0604020202020204" pitchFamily="34" charset="0"/>
              <a:buChar char="◦"/>
              <a:defRPr sz="1400" kern="1200">
                <a:solidFill>
                  <a:schemeClr val="tx1"/>
                </a:solidFill>
                <a:latin typeface="+mn-lt"/>
                <a:ea typeface="+mn-ea"/>
                <a:cs typeface="+mn-cs"/>
              </a:defRPr>
            </a:lvl6pPr>
            <a:lvl7pPr marL="1260000" indent="-180000" algn="l" defTabSz="685800" rtl="0" eaLnBrk="1" latinLnBrk="0" hangingPunct="1">
              <a:lnSpc>
                <a:spcPct val="100000"/>
              </a:lnSpc>
              <a:spcBef>
                <a:spcPts val="0"/>
              </a:spcBef>
              <a:spcAft>
                <a:spcPts val="400"/>
              </a:spcAft>
              <a:buSzPct val="110000"/>
              <a:buFont typeface="Arial" panose="020B0604020202020204" pitchFamily="34" charset="0"/>
              <a:buChar char="◦"/>
              <a:defRPr sz="1400" kern="1200">
                <a:solidFill>
                  <a:schemeClr val="tx1"/>
                </a:solidFill>
                <a:latin typeface="+mn-lt"/>
                <a:ea typeface="+mn-ea"/>
                <a:cs typeface="+mn-cs"/>
              </a:defRPr>
            </a:lvl7pPr>
            <a:lvl8pPr marL="1260000" indent="-180000" algn="l" defTabSz="685800" rtl="0" eaLnBrk="1" latinLnBrk="0" hangingPunct="1">
              <a:lnSpc>
                <a:spcPct val="100000"/>
              </a:lnSpc>
              <a:spcBef>
                <a:spcPts val="0"/>
              </a:spcBef>
              <a:spcAft>
                <a:spcPts val="400"/>
              </a:spcAft>
              <a:buSzPct val="110000"/>
              <a:buFont typeface="Arial" panose="020B0604020202020204" pitchFamily="34" charset="0"/>
              <a:buChar char="◦"/>
              <a:defRPr sz="1400" kern="1200">
                <a:solidFill>
                  <a:schemeClr val="tx1"/>
                </a:solidFill>
                <a:latin typeface="+mn-lt"/>
                <a:ea typeface="+mn-ea"/>
                <a:cs typeface="+mn-cs"/>
              </a:defRPr>
            </a:lvl8pPr>
            <a:lvl9pPr marL="1260000" indent="-180000" algn="l" defTabSz="685800" rtl="0" eaLnBrk="1" latinLnBrk="0" hangingPunct="1">
              <a:lnSpc>
                <a:spcPct val="100000"/>
              </a:lnSpc>
              <a:spcBef>
                <a:spcPts val="0"/>
              </a:spcBef>
              <a:spcAft>
                <a:spcPts val="400"/>
              </a:spcAft>
              <a:buSzPct val="110000"/>
              <a:buFont typeface="Arial" panose="020B0604020202020204" pitchFamily="34" charset="0"/>
              <a:buChar char="◦"/>
              <a:defRPr sz="1400" kern="1200">
                <a:solidFill>
                  <a:schemeClr val="tx1"/>
                </a:solidFill>
                <a:latin typeface="+mn-lt"/>
                <a:ea typeface="+mn-ea"/>
                <a:cs typeface="+mn-cs"/>
              </a:defRPr>
            </a:lvl9pPr>
          </a:lstStyle>
          <a:p>
            <a:pPr marL="0" indent="0">
              <a:spcAft>
                <a:spcPts val="600"/>
              </a:spcAft>
            </a:pPr>
            <a:endParaRPr lang="en-US"/>
          </a:p>
        </p:txBody>
      </p:sp>
      <p:sp>
        <p:nvSpPr>
          <p:cNvPr id="4" name="Slide Number Placeholder 3">
            <a:extLst>
              <a:ext uri="{FF2B5EF4-FFF2-40B4-BE49-F238E27FC236}">
                <a16:creationId xmlns:a16="http://schemas.microsoft.com/office/drawing/2014/main" id="{CB801007-AFBB-3849-8474-8C3300EC3066}"/>
              </a:ext>
            </a:extLst>
          </p:cNvPr>
          <p:cNvSpPr>
            <a:spLocks noGrp="1"/>
          </p:cNvSpPr>
          <p:nvPr>
            <p:ph type="sldNum" sz="quarter" idx="16"/>
          </p:nvPr>
        </p:nvSpPr>
        <p:spPr>
          <a:xfrm>
            <a:off x="8571600" y="4767263"/>
            <a:ext cx="216000" cy="273844"/>
          </a:xfrm>
        </p:spPr>
        <p:txBody>
          <a:bodyPr vert="horz" lIns="0" tIns="0" rIns="0" bIns="0" rtlCol="0" anchor="t">
            <a:normAutofit/>
          </a:bodyPr>
          <a:lstStyle/>
          <a:p>
            <a:pPr>
              <a:spcAft>
                <a:spcPts val="600"/>
              </a:spcAft>
            </a:pPr>
            <a:fld id="{7559FC98-AF75-4A00-A03C-DF9FEBF6BCB9}" type="slidenum">
              <a:rPr lang="en-GB" smtClean="0"/>
              <a:pPr>
                <a:spcAft>
                  <a:spcPts val="600"/>
                </a:spcAft>
              </a:pPr>
              <a:t>21</a:t>
            </a:fld>
            <a:endParaRPr lang="en-GB"/>
          </a:p>
        </p:txBody>
      </p:sp>
      <p:sp>
        <p:nvSpPr>
          <p:cNvPr id="12" name="Text Placeholder 6">
            <a:extLst>
              <a:ext uri="{FF2B5EF4-FFF2-40B4-BE49-F238E27FC236}">
                <a16:creationId xmlns:a16="http://schemas.microsoft.com/office/drawing/2014/main" id="{48147645-F5CB-BEB3-601A-C12CBC4FBBAE}"/>
              </a:ext>
            </a:extLst>
          </p:cNvPr>
          <p:cNvSpPr>
            <a:spLocks noGrp="1"/>
          </p:cNvSpPr>
          <p:nvPr>
            <p:ph type="body" sz="quarter" idx="18"/>
          </p:nvPr>
        </p:nvSpPr>
        <p:spPr>
          <a:xfrm>
            <a:off x="412001" y="1054194"/>
            <a:ext cx="1614919" cy="430887"/>
          </a:xfrm>
        </p:spPr>
        <p:txBody>
          <a:bodyPr/>
          <a:lstStyle/>
          <a:p>
            <a:r>
              <a:rPr lang="en-US" dirty="0"/>
              <a:t>(Nested) indexing</a:t>
            </a:r>
          </a:p>
        </p:txBody>
      </p:sp>
      <p:sp>
        <p:nvSpPr>
          <p:cNvPr id="14" name="Text Placeholder 7">
            <a:extLst>
              <a:ext uri="{FF2B5EF4-FFF2-40B4-BE49-F238E27FC236}">
                <a16:creationId xmlns:a16="http://schemas.microsoft.com/office/drawing/2014/main" id="{F26F8BED-3A62-F6B4-30DB-E1F7951ADF69}"/>
              </a:ext>
            </a:extLst>
          </p:cNvPr>
          <p:cNvSpPr>
            <a:spLocks noGrp="1"/>
          </p:cNvSpPr>
          <p:nvPr>
            <p:ph type="body" sz="quarter" idx="19"/>
          </p:nvPr>
        </p:nvSpPr>
        <p:spPr>
          <a:xfrm>
            <a:off x="4712833" y="1161915"/>
            <a:ext cx="3128147" cy="215444"/>
          </a:xfrm>
        </p:spPr>
        <p:txBody>
          <a:bodyPr/>
          <a:lstStyle/>
          <a:p>
            <a:r>
              <a:rPr lang="en-US"/>
              <a:t>Negative indexing + Range indexing</a:t>
            </a:r>
          </a:p>
        </p:txBody>
      </p:sp>
      <p:pic>
        <p:nvPicPr>
          <p:cNvPr id="8" name="Picture 7">
            <a:extLst>
              <a:ext uri="{FF2B5EF4-FFF2-40B4-BE49-F238E27FC236}">
                <a16:creationId xmlns:a16="http://schemas.microsoft.com/office/drawing/2014/main" id="{AAE1F3F0-0B1C-B24B-A289-5034AC69FDFC}"/>
              </a:ext>
            </a:extLst>
          </p:cNvPr>
          <p:cNvPicPr>
            <a:picLocks noChangeAspect="1"/>
          </p:cNvPicPr>
          <p:nvPr/>
        </p:nvPicPr>
        <p:blipFill>
          <a:blip r:embed="rId2"/>
          <a:stretch>
            <a:fillRect/>
          </a:stretch>
        </p:blipFill>
        <p:spPr>
          <a:xfrm>
            <a:off x="444436" y="1485081"/>
            <a:ext cx="3983435" cy="2604225"/>
          </a:xfrm>
          <a:prstGeom prst="rect">
            <a:avLst/>
          </a:prstGeom>
        </p:spPr>
      </p:pic>
      <p:sp>
        <p:nvSpPr>
          <p:cNvPr id="9" name="Left Brace 8">
            <a:extLst>
              <a:ext uri="{FF2B5EF4-FFF2-40B4-BE49-F238E27FC236}">
                <a16:creationId xmlns:a16="http://schemas.microsoft.com/office/drawing/2014/main" id="{201A8C9A-26FE-AE4C-9409-8981F7EDD5F0}"/>
              </a:ext>
            </a:extLst>
          </p:cNvPr>
          <p:cNvSpPr/>
          <p:nvPr/>
        </p:nvSpPr>
        <p:spPr>
          <a:xfrm rot="16200000">
            <a:off x="1223214" y="1664428"/>
            <a:ext cx="157655" cy="260806"/>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Left Brace 12">
            <a:extLst>
              <a:ext uri="{FF2B5EF4-FFF2-40B4-BE49-F238E27FC236}">
                <a16:creationId xmlns:a16="http://schemas.microsoft.com/office/drawing/2014/main" id="{F2976D75-FA9B-5B4C-8266-8CD60E8E7AAA}"/>
              </a:ext>
            </a:extLst>
          </p:cNvPr>
          <p:cNvSpPr/>
          <p:nvPr/>
        </p:nvSpPr>
        <p:spPr>
          <a:xfrm rot="16200000">
            <a:off x="1680415" y="1544477"/>
            <a:ext cx="157655" cy="500707"/>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Left Brace 14">
            <a:extLst>
              <a:ext uri="{FF2B5EF4-FFF2-40B4-BE49-F238E27FC236}">
                <a16:creationId xmlns:a16="http://schemas.microsoft.com/office/drawing/2014/main" id="{A9E13AAD-9B57-694D-8805-B1D0649FF031}"/>
              </a:ext>
            </a:extLst>
          </p:cNvPr>
          <p:cNvSpPr/>
          <p:nvPr/>
        </p:nvSpPr>
        <p:spPr>
          <a:xfrm rot="16200000">
            <a:off x="2500940" y="1367160"/>
            <a:ext cx="157655" cy="855339"/>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Left Brace 15">
            <a:extLst>
              <a:ext uri="{FF2B5EF4-FFF2-40B4-BE49-F238E27FC236}">
                <a16:creationId xmlns:a16="http://schemas.microsoft.com/office/drawing/2014/main" id="{85A71E3B-73C0-0C43-8CCF-7BF8A7D31537}"/>
              </a:ext>
            </a:extLst>
          </p:cNvPr>
          <p:cNvSpPr/>
          <p:nvPr/>
        </p:nvSpPr>
        <p:spPr>
          <a:xfrm rot="16200000">
            <a:off x="3625687" y="1271547"/>
            <a:ext cx="157655" cy="1046563"/>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TextBox 10">
            <a:extLst>
              <a:ext uri="{FF2B5EF4-FFF2-40B4-BE49-F238E27FC236}">
                <a16:creationId xmlns:a16="http://schemas.microsoft.com/office/drawing/2014/main" id="{08F1887C-886F-1C45-90AF-370A99B153A0}"/>
              </a:ext>
            </a:extLst>
          </p:cNvPr>
          <p:cNvSpPr txBox="1"/>
          <p:nvPr/>
        </p:nvSpPr>
        <p:spPr>
          <a:xfrm>
            <a:off x="1177648" y="1858360"/>
            <a:ext cx="248786" cy="246221"/>
          </a:xfrm>
          <a:prstGeom prst="rect">
            <a:avLst/>
          </a:prstGeom>
          <a:noFill/>
        </p:spPr>
        <p:txBody>
          <a:bodyPr wrap="none" rtlCol="0">
            <a:spAutoFit/>
          </a:bodyPr>
          <a:lstStyle/>
          <a:p>
            <a:r>
              <a:rPr lang="en-US" sz="1000">
                <a:solidFill>
                  <a:schemeClr val="accent3"/>
                </a:solidFill>
              </a:rPr>
              <a:t>0</a:t>
            </a:r>
          </a:p>
        </p:txBody>
      </p:sp>
      <p:sp>
        <p:nvSpPr>
          <p:cNvPr id="18" name="TextBox 17">
            <a:extLst>
              <a:ext uri="{FF2B5EF4-FFF2-40B4-BE49-F238E27FC236}">
                <a16:creationId xmlns:a16="http://schemas.microsoft.com/office/drawing/2014/main" id="{58E8A372-4FF3-7545-9513-13427DF042D6}"/>
              </a:ext>
            </a:extLst>
          </p:cNvPr>
          <p:cNvSpPr txBox="1"/>
          <p:nvPr/>
        </p:nvSpPr>
        <p:spPr>
          <a:xfrm>
            <a:off x="1636586" y="1858360"/>
            <a:ext cx="248786" cy="246221"/>
          </a:xfrm>
          <a:prstGeom prst="rect">
            <a:avLst/>
          </a:prstGeom>
          <a:noFill/>
        </p:spPr>
        <p:txBody>
          <a:bodyPr wrap="none" rtlCol="0">
            <a:spAutoFit/>
          </a:bodyPr>
          <a:lstStyle/>
          <a:p>
            <a:r>
              <a:rPr lang="en-US" sz="1000">
                <a:solidFill>
                  <a:schemeClr val="accent3"/>
                </a:solidFill>
              </a:rPr>
              <a:t>1</a:t>
            </a:r>
          </a:p>
        </p:txBody>
      </p:sp>
      <p:sp>
        <p:nvSpPr>
          <p:cNvPr id="19" name="TextBox 18">
            <a:extLst>
              <a:ext uri="{FF2B5EF4-FFF2-40B4-BE49-F238E27FC236}">
                <a16:creationId xmlns:a16="http://schemas.microsoft.com/office/drawing/2014/main" id="{FAD10D64-2982-D747-8C6E-0D3CB44C4561}"/>
              </a:ext>
            </a:extLst>
          </p:cNvPr>
          <p:cNvSpPr txBox="1"/>
          <p:nvPr/>
        </p:nvSpPr>
        <p:spPr>
          <a:xfrm>
            <a:off x="2457113" y="1858360"/>
            <a:ext cx="248786" cy="246221"/>
          </a:xfrm>
          <a:prstGeom prst="rect">
            <a:avLst/>
          </a:prstGeom>
          <a:noFill/>
        </p:spPr>
        <p:txBody>
          <a:bodyPr wrap="none" rtlCol="0">
            <a:spAutoFit/>
          </a:bodyPr>
          <a:lstStyle/>
          <a:p>
            <a:r>
              <a:rPr lang="en-US" sz="1000">
                <a:solidFill>
                  <a:schemeClr val="accent3"/>
                </a:solidFill>
              </a:rPr>
              <a:t>2</a:t>
            </a:r>
          </a:p>
        </p:txBody>
      </p:sp>
      <p:sp>
        <p:nvSpPr>
          <p:cNvPr id="20" name="TextBox 19">
            <a:extLst>
              <a:ext uri="{FF2B5EF4-FFF2-40B4-BE49-F238E27FC236}">
                <a16:creationId xmlns:a16="http://schemas.microsoft.com/office/drawing/2014/main" id="{C8DE209B-2AA3-5A4A-B376-1689DD5AD529}"/>
              </a:ext>
            </a:extLst>
          </p:cNvPr>
          <p:cNvSpPr txBox="1"/>
          <p:nvPr/>
        </p:nvSpPr>
        <p:spPr>
          <a:xfrm>
            <a:off x="3590552" y="1858360"/>
            <a:ext cx="248786" cy="246221"/>
          </a:xfrm>
          <a:prstGeom prst="rect">
            <a:avLst/>
          </a:prstGeom>
          <a:noFill/>
        </p:spPr>
        <p:txBody>
          <a:bodyPr wrap="none" rtlCol="0">
            <a:spAutoFit/>
          </a:bodyPr>
          <a:lstStyle/>
          <a:p>
            <a:r>
              <a:rPr lang="en-US" sz="1000">
                <a:solidFill>
                  <a:schemeClr val="accent3"/>
                </a:solidFill>
              </a:rPr>
              <a:t>3</a:t>
            </a:r>
          </a:p>
        </p:txBody>
      </p:sp>
      <p:cxnSp>
        <p:nvCxnSpPr>
          <p:cNvPr id="22" name="Straight Arrow Connector 21">
            <a:extLst>
              <a:ext uri="{FF2B5EF4-FFF2-40B4-BE49-F238E27FC236}">
                <a16:creationId xmlns:a16="http://schemas.microsoft.com/office/drawing/2014/main" id="{5E056C44-FB96-3A42-8E4A-C36E50C6F36E}"/>
              </a:ext>
            </a:extLst>
          </p:cNvPr>
          <p:cNvCxnSpPr/>
          <p:nvPr/>
        </p:nvCxnSpPr>
        <p:spPr>
          <a:xfrm>
            <a:off x="2009596" y="2247254"/>
            <a:ext cx="604250"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0EF9D166-F25B-7240-81ED-B30CAD830593}"/>
              </a:ext>
            </a:extLst>
          </p:cNvPr>
          <p:cNvCxnSpPr/>
          <p:nvPr/>
        </p:nvCxnSpPr>
        <p:spPr>
          <a:xfrm>
            <a:off x="2009596" y="2546078"/>
            <a:ext cx="604250"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82396AC-0EF0-0046-8405-52087E866E57}"/>
              </a:ext>
            </a:extLst>
          </p:cNvPr>
          <p:cNvCxnSpPr/>
          <p:nvPr/>
        </p:nvCxnSpPr>
        <p:spPr>
          <a:xfrm>
            <a:off x="2009596" y="2856855"/>
            <a:ext cx="604250"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BB36BA7-4A00-BB4D-BACE-F1D822563723}"/>
              </a:ext>
            </a:extLst>
          </p:cNvPr>
          <p:cNvCxnSpPr/>
          <p:nvPr/>
        </p:nvCxnSpPr>
        <p:spPr>
          <a:xfrm>
            <a:off x="2009596" y="3018220"/>
            <a:ext cx="604250"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07D658AB-C5BB-B448-9F50-E564025E7C2B}"/>
              </a:ext>
            </a:extLst>
          </p:cNvPr>
          <p:cNvCxnSpPr/>
          <p:nvPr/>
        </p:nvCxnSpPr>
        <p:spPr>
          <a:xfrm>
            <a:off x="2009596" y="3323020"/>
            <a:ext cx="604250"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538D7B0D-3AE0-5647-976C-B62B974DB113}"/>
              </a:ext>
            </a:extLst>
          </p:cNvPr>
          <p:cNvCxnSpPr/>
          <p:nvPr/>
        </p:nvCxnSpPr>
        <p:spPr>
          <a:xfrm>
            <a:off x="2009596" y="3627820"/>
            <a:ext cx="604250"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0FA1FD66-5350-D84B-BAEA-E0657A8A7230}"/>
              </a:ext>
            </a:extLst>
          </p:cNvPr>
          <p:cNvCxnSpPr/>
          <p:nvPr/>
        </p:nvCxnSpPr>
        <p:spPr>
          <a:xfrm>
            <a:off x="2009596" y="3783208"/>
            <a:ext cx="604250"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189ABA9B-3EAA-7140-88F9-D2BB9126F057}"/>
              </a:ext>
            </a:extLst>
          </p:cNvPr>
          <p:cNvCxnSpPr/>
          <p:nvPr/>
        </p:nvCxnSpPr>
        <p:spPr>
          <a:xfrm>
            <a:off x="2009596" y="3938596"/>
            <a:ext cx="604250"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6D48107B-8488-F645-936F-C7BEB847C9A2}"/>
              </a:ext>
            </a:extLst>
          </p:cNvPr>
          <p:cNvSpPr txBox="1"/>
          <p:nvPr/>
        </p:nvSpPr>
        <p:spPr>
          <a:xfrm>
            <a:off x="2613846" y="2120009"/>
            <a:ext cx="354584" cy="246221"/>
          </a:xfrm>
          <a:prstGeom prst="rect">
            <a:avLst/>
          </a:prstGeom>
          <a:noFill/>
        </p:spPr>
        <p:txBody>
          <a:bodyPr wrap="none" rtlCol="0">
            <a:spAutoFit/>
          </a:bodyPr>
          <a:lstStyle/>
          <a:p>
            <a:r>
              <a:rPr lang="en-US" sz="1000" dirty="0">
                <a:solidFill>
                  <a:schemeClr val="bg1"/>
                </a:solidFill>
              </a:rPr>
              <a:t>&gt; 4</a:t>
            </a:r>
          </a:p>
        </p:txBody>
      </p:sp>
      <p:sp>
        <p:nvSpPr>
          <p:cNvPr id="31" name="TextBox 30">
            <a:extLst>
              <a:ext uri="{FF2B5EF4-FFF2-40B4-BE49-F238E27FC236}">
                <a16:creationId xmlns:a16="http://schemas.microsoft.com/office/drawing/2014/main" id="{1778CAE0-7711-9F4F-963E-455C4FA49199}"/>
              </a:ext>
            </a:extLst>
          </p:cNvPr>
          <p:cNvSpPr txBox="1"/>
          <p:nvPr/>
        </p:nvSpPr>
        <p:spPr>
          <a:xfrm>
            <a:off x="2613846" y="2426986"/>
            <a:ext cx="418704" cy="246221"/>
          </a:xfrm>
          <a:prstGeom prst="rect">
            <a:avLst/>
          </a:prstGeom>
          <a:noFill/>
        </p:spPr>
        <p:txBody>
          <a:bodyPr wrap="none" rtlCol="0">
            <a:spAutoFit/>
          </a:bodyPr>
          <a:lstStyle/>
          <a:p>
            <a:r>
              <a:rPr lang="en-US" sz="1000">
                <a:solidFill>
                  <a:schemeClr val="bg1"/>
                </a:solidFill>
              </a:rPr>
              <a:t>&gt; 10</a:t>
            </a:r>
          </a:p>
        </p:txBody>
      </p:sp>
      <p:sp>
        <p:nvSpPr>
          <p:cNvPr id="32" name="TextBox 31">
            <a:extLst>
              <a:ext uri="{FF2B5EF4-FFF2-40B4-BE49-F238E27FC236}">
                <a16:creationId xmlns:a16="http://schemas.microsoft.com/office/drawing/2014/main" id="{8AB7BB1C-8E75-F04C-81E2-EA8EF077057A}"/>
              </a:ext>
            </a:extLst>
          </p:cNvPr>
          <p:cNvSpPr txBox="1"/>
          <p:nvPr/>
        </p:nvSpPr>
        <p:spPr>
          <a:xfrm>
            <a:off x="2613846" y="2733963"/>
            <a:ext cx="729687" cy="400110"/>
          </a:xfrm>
          <a:prstGeom prst="rect">
            <a:avLst/>
          </a:prstGeom>
          <a:noFill/>
        </p:spPr>
        <p:txBody>
          <a:bodyPr wrap="none" rtlCol="0">
            <a:spAutoFit/>
          </a:bodyPr>
          <a:lstStyle/>
          <a:p>
            <a:r>
              <a:rPr lang="en-US" sz="1000">
                <a:solidFill>
                  <a:schemeClr val="bg1"/>
                </a:solidFill>
              </a:rPr>
              <a:t>&gt; (1, 2, 3) </a:t>
            </a:r>
            <a:br>
              <a:rPr lang="en-US" sz="1000">
                <a:solidFill>
                  <a:schemeClr val="bg1"/>
                </a:solidFill>
              </a:rPr>
            </a:br>
            <a:endParaRPr lang="en-US" sz="1000">
              <a:solidFill>
                <a:schemeClr val="bg1"/>
              </a:solidFill>
            </a:endParaRPr>
          </a:p>
        </p:txBody>
      </p:sp>
      <p:sp>
        <p:nvSpPr>
          <p:cNvPr id="33" name="TextBox 32">
            <a:extLst>
              <a:ext uri="{FF2B5EF4-FFF2-40B4-BE49-F238E27FC236}">
                <a16:creationId xmlns:a16="http://schemas.microsoft.com/office/drawing/2014/main" id="{395B85EE-DF6E-F74C-BFE2-1EAC456496F5}"/>
              </a:ext>
            </a:extLst>
          </p:cNvPr>
          <p:cNvSpPr txBox="1"/>
          <p:nvPr/>
        </p:nvSpPr>
        <p:spPr>
          <a:xfrm>
            <a:off x="2613846" y="2923375"/>
            <a:ext cx="354584" cy="246221"/>
          </a:xfrm>
          <a:prstGeom prst="rect">
            <a:avLst/>
          </a:prstGeom>
          <a:noFill/>
        </p:spPr>
        <p:txBody>
          <a:bodyPr wrap="none" rtlCol="0">
            <a:spAutoFit/>
          </a:bodyPr>
          <a:lstStyle/>
          <a:p>
            <a:r>
              <a:rPr lang="en-US" sz="1000">
                <a:solidFill>
                  <a:schemeClr val="bg1"/>
                </a:solidFill>
              </a:rPr>
              <a:t>&gt; 1</a:t>
            </a:r>
          </a:p>
        </p:txBody>
      </p:sp>
      <p:sp>
        <p:nvSpPr>
          <p:cNvPr id="34" name="TextBox 33">
            <a:extLst>
              <a:ext uri="{FF2B5EF4-FFF2-40B4-BE49-F238E27FC236}">
                <a16:creationId xmlns:a16="http://schemas.microsoft.com/office/drawing/2014/main" id="{855CC770-988E-E546-852F-E0AAA1A6A297}"/>
              </a:ext>
            </a:extLst>
          </p:cNvPr>
          <p:cNvSpPr txBox="1"/>
          <p:nvPr/>
        </p:nvSpPr>
        <p:spPr>
          <a:xfrm>
            <a:off x="2613846" y="3204227"/>
            <a:ext cx="1083951" cy="246221"/>
          </a:xfrm>
          <a:prstGeom prst="rect">
            <a:avLst/>
          </a:prstGeom>
          <a:noFill/>
        </p:spPr>
        <p:txBody>
          <a:bodyPr wrap="none" rtlCol="0">
            <a:spAutoFit/>
          </a:bodyPr>
          <a:lstStyle/>
          <a:p>
            <a:r>
              <a:rPr lang="en-US" sz="1000">
                <a:solidFill>
                  <a:schemeClr val="bg1"/>
                </a:solidFill>
              </a:rPr>
              <a:t>&gt; “Hello, World”</a:t>
            </a:r>
          </a:p>
        </p:txBody>
      </p:sp>
      <p:sp>
        <p:nvSpPr>
          <p:cNvPr id="35" name="TextBox 34">
            <a:extLst>
              <a:ext uri="{FF2B5EF4-FFF2-40B4-BE49-F238E27FC236}">
                <a16:creationId xmlns:a16="http://schemas.microsoft.com/office/drawing/2014/main" id="{A7E9FAE8-663E-E946-AFBB-7C1BB2641C1C}"/>
              </a:ext>
            </a:extLst>
          </p:cNvPr>
          <p:cNvSpPr txBox="1"/>
          <p:nvPr/>
        </p:nvSpPr>
        <p:spPr>
          <a:xfrm>
            <a:off x="2613846" y="3504672"/>
            <a:ext cx="1093569" cy="246221"/>
          </a:xfrm>
          <a:prstGeom prst="rect">
            <a:avLst/>
          </a:prstGeom>
          <a:noFill/>
        </p:spPr>
        <p:txBody>
          <a:bodyPr wrap="none" rtlCol="0">
            <a:spAutoFit/>
          </a:bodyPr>
          <a:lstStyle/>
          <a:p>
            <a:r>
              <a:rPr lang="en-US" sz="1000">
                <a:solidFill>
                  <a:schemeClr val="bg1"/>
                </a:solidFill>
              </a:rPr>
              <a:t>&gt; [4, [5.1, 5.2], 6]</a:t>
            </a:r>
          </a:p>
        </p:txBody>
      </p:sp>
      <p:sp>
        <p:nvSpPr>
          <p:cNvPr id="36" name="TextBox 35">
            <a:extLst>
              <a:ext uri="{FF2B5EF4-FFF2-40B4-BE49-F238E27FC236}">
                <a16:creationId xmlns:a16="http://schemas.microsoft.com/office/drawing/2014/main" id="{8422207B-EABF-634B-8CDD-AB8BB5797F15}"/>
              </a:ext>
            </a:extLst>
          </p:cNvPr>
          <p:cNvSpPr txBox="1"/>
          <p:nvPr/>
        </p:nvSpPr>
        <p:spPr>
          <a:xfrm>
            <a:off x="2613846" y="3674489"/>
            <a:ext cx="784189" cy="246221"/>
          </a:xfrm>
          <a:prstGeom prst="rect">
            <a:avLst/>
          </a:prstGeom>
          <a:noFill/>
        </p:spPr>
        <p:txBody>
          <a:bodyPr wrap="none" rtlCol="0">
            <a:spAutoFit/>
          </a:bodyPr>
          <a:lstStyle/>
          <a:p>
            <a:r>
              <a:rPr lang="en-US" sz="1000">
                <a:solidFill>
                  <a:schemeClr val="bg1"/>
                </a:solidFill>
              </a:rPr>
              <a:t>&gt; [5.1, 5.2]</a:t>
            </a:r>
          </a:p>
        </p:txBody>
      </p:sp>
      <p:sp>
        <p:nvSpPr>
          <p:cNvPr id="37" name="TextBox 36">
            <a:extLst>
              <a:ext uri="{FF2B5EF4-FFF2-40B4-BE49-F238E27FC236}">
                <a16:creationId xmlns:a16="http://schemas.microsoft.com/office/drawing/2014/main" id="{69C8F7DA-45DA-D04E-8A08-909B2A5C5658}"/>
              </a:ext>
            </a:extLst>
          </p:cNvPr>
          <p:cNvSpPr txBox="1"/>
          <p:nvPr/>
        </p:nvSpPr>
        <p:spPr>
          <a:xfrm>
            <a:off x="2613846" y="3831244"/>
            <a:ext cx="447558" cy="246221"/>
          </a:xfrm>
          <a:prstGeom prst="rect">
            <a:avLst/>
          </a:prstGeom>
          <a:noFill/>
        </p:spPr>
        <p:txBody>
          <a:bodyPr wrap="none" rtlCol="0">
            <a:spAutoFit/>
          </a:bodyPr>
          <a:lstStyle/>
          <a:p>
            <a:r>
              <a:rPr lang="en-US" sz="1000">
                <a:solidFill>
                  <a:schemeClr val="bg1"/>
                </a:solidFill>
              </a:rPr>
              <a:t>&gt; 5.1</a:t>
            </a:r>
          </a:p>
        </p:txBody>
      </p:sp>
      <p:sp>
        <p:nvSpPr>
          <p:cNvPr id="38" name="TextBox 37">
            <a:extLst>
              <a:ext uri="{FF2B5EF4-FFF2-40B4-BE49-F238E27FC236}">
                <a16:creationId xmlns:a16="http://schemas.microsoft.com/office/drawing/2014/main" id="{94A2D54E-AFF4-614E-B369-31FCACD97A5F}"/>
              </a:ext>
            </a:extLst>
          </p:cNvPr>
          <p:cNvSpPr txBox="1"/>
          <p:nvPr/>
        </p:nvSpPr>
        <p:spPr>
          <a:xfrm>
            <a:off x="634584" y="1845689"/>
            <a:ext cx="470000" cy="246221"/>
          </a:xfrm>
          <a:prstGeom prst="rect">
            <a:avLst/>
          </a:prstGeom>
          <a:noFill/>
        </p:spPr>
        <p:txBody>
          <a:bodyPr wrap="none" rtlCol="0">
            <a:spAutoFit/>
          </a:bodyPr>
          <a:lstStyle/>
          <a:p>
            <a:r>
              <a:rPr lang="en-US" sz="1000" i="1">
                <a:solidFill>
                  <a:schemeClr val="accent3"/>
                </a:solidFill>
              </a:rPr>
              <a:t>index:</a:t>
            </a:r>
          </a:p>
        </p:txBody>
      </p:sp>
      <p:pic>
        <p:nvPicPr>
          <p:cNvPr id="40" name="Picture 39">
            <a:extLst>
              <a:ext uri="{FF2B5EF4-FFF2-40B4-BE49-F238E27FC236}">
                <a16:creationId xmlns:a16="http://schemas.microsoft.com/office/drawing/2014/main" id="{83EE5D74-14D0-E943-8A81-7494AD71415F}"/>
              </a:ext>
            </a:extLst>
          </p:cNvPr>
          <p:cNvPicPr>
            <a:picLocks noChangeAspect="1"/>
          </p:cNvPicPr>
          <p:nvPr/>
        </p:nvPicPr>
        <p:blipFill>
          <a:blip r:embed="rId3"/>
          <a:stretch>
            <a:fillRect/>
          </a:stretch>
        </p:blipFill>
        <p:spPr>
          <a:xfrm>
            <a:off x="4723991" y="1485081"/>
            <a:ext cx="4009722" cy="1606707"/>
          </a:xfrm>
          <a:prstGeom prst="rect">
            <a:avLst/>
          </a:prstGeom>
        </p:spPr>
      </p:pic>
      <p:cxnSp>
        <p:nvCxnSpPr>
          <p:cNvPr id="41" name="Straight Arrow Connector 40">
            <a:extLst>
              <a:ext uri="{FF2B5EF4-FFF2-40B4-BE49-F238E27FC236}">
                <a16:creationId xmlns:a16="http://schemas.microsoft.com/office/drawing/2014/main" id="{D51C3979-28A3-7B47-B05D-919F3F1B82DF}"/>
              </a:ext>
            </a:extLst>
          </p:cNvPr>
          <p:cNvCxnSpPr/>
          <p:nvPr/>
        </p:nvCxnSpPr>
        <p:spPr>
          <a:xfrm>
            <a:off x="6782932" y="2062697"/>
            <a:ext cx="604250"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4EC780FA-8826-4B47-9CC6-3C3ACC11BFD0}"/>
              </a:ext>
            </a:extLst>
          </p:cNvPr>
          <p:cNvSpPr txBox="1"/>
          <p:nvPr/>
        </p:nvSpPr>
        <p:spPr>
          <a:xfrm>
            <a:off x="7387182" y="1935452"/>
            <a:ext cx="492443" cy="246221"/>
          </a:xfrm>
          <a:prstGeom prst="rect">
            <a:avLst/>
          </a:prstGeom>
          <a:noFill/>
        </p:spPr>
        <p:txBody>
          <a:bodyPr wrap="none" rtlCol="0">
            <a:spAutoFit/>
          </a:bodyPr>
          <a:lstStyle/>
          <a:p>
            <a:r>
              <a:rPr lang="en-US" sz="1000">
                <a:solidFill>
                  <a:schemeClr val="bg1"/>
                </a:solidFill>
              </a:rPr>
              <a:t>&gt; “H”</a:t>
            </a:r>
          </a:p>
        </p:txBody>
      </p:sp>
      <p:cxnSp>
        <p:nvCxnSpPr>
          <p:cNvPr id="43" name="Straight Arrow Connector 42">
            <a:extLst>
              <a:ext uri="{FF2B5EF4-FFF2-40B4-BE49-F238E27FC236}">
                <a16:creationId xmlns:a16="http://schemas.microsoft.com/office/drawing/2014/main" id="{15CD0CB1-BFF9-214F-A542-72D5E464D6F2}"/>
              </a:ext>
            </a:extLst>
          </p:cNvPr>
          <p:cNvCxnSpPr/>
          <p:nvPr/>
        </p:nvCxnSpPr>
        <p:spPr>
          <a:xfrm>
            <a:off x="6782932" y="2188531"/>
            <a:ext cx="604250"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4C41F384-C23E-E548-BB2B-CE9595ECA059}"/>
              </a:ext>
            </a:extLst>
          </p:cNvPr>
          <p:cNvSpPr txBox="1"/>
          <p:nvPr/>
        </p:nvSpPr>
        <p:spPr>
          <a:xfrm>
            <a:off x="7387182" y="2061286"/>
            <a:ext cx="434734" cy="246221"/>
          </a:xfrm>
          <a:prstGeom prst="rect">
            <a:avLst/>
          </a:prstGeom>
          <a:noFill/>
        </p:spPr>
        <p:txBody>
          <a:bodyPr wrap="none" rtlCol="0">
            <a:spAutoFit/>
          </a:bodyPr>
          <a:lstStyle/>
          <a:p>
            <a:r>
              <a:rPr lang="en-US" sz="1000">
                <a:solidFill>
                  <a:schemeClr val="bg1"/>
                </a:solidFill>
              </a:rPr>
              <a:t>&gt; “!”</a:t>
            </a:r>
          </a:p>
        </p:txBody>
      </p:sp>
      <p:cxnSp>
        <p:nvCxnSpPr>
          <p:cNvPr id="45" name="Straight Arrow Connector 44">
            <a:extLst>
              <a:ext uri="{FF2B5EF4-FFF2-40B4-BE49-F238E27FC236}">
                <a16:creationId xmlns:a16="http://schemas.microsoft.com/office/drawing/2014/main" id="{11FE5B58-6E0F-BA47-AC0B-E20D40BD7F16}"/>
              </a:ext>
            </a:extLst>
          </p:cNvPr>
          <p:cNvCxnSpPr/>
          <p:nvPr/>
        </p:nvCxnSpPr>
        <p:spPr>
          <a:xfrm>
            <a:off x="6782932" y="2440201"/>
            <a:ext cx="604250"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F75E9984-71DA-8845-A21A-D249DB7CC22A}"/>
              </a:ext>
            </a:extLst>
          </p:cNvPr>
          <p:cNvSpPr txBox="1"/>
          <p:nvPr/>
        </p:nvSpPr>
        <p:spPr>
          <a:xfrm>
            <a:off x="7387182" y="2312956"/>
            <a:ext cx="434734" cy="246221"/>
          </a:xfrm>
          <a:prstGeom prst="rect">
            <a:avLst/>
          </a:prstGeom>
          <a:noFill/>
        </p:spPr>
        <p:txBody>
          <a:bodyPr wrap="none" rtlCol="0">
            <a:spAutoFit/>
          </a:bodyPr>
          <a:lstStyle/>
          <a:p>
            <a:r>
              <a:rPr lang="en-US" sz="1000">
                <a:solidFill>
                  <a:schemeClr val="bg1"/>
                </a:solidFill>
              </a:rPr>
              <a:t>&gt; “!”</a:t>
            </a:r>
          </a:p>
        </p:txBody>
      </p:sp>
      <p:cxnSp>
        <p:nvCxnSpPr>
          <p:cNvPr id="47" name="Straight Arrow Connector 46">
            <a:extLst>
              <a:ext uri="{FF2B5EF4-FFF2-40B4-BE49-F238E27FC236}">
                <a16:creationId xmlns:a16="http://schemas.microsoft.com/office/drawing/2014/main" id="{16CD25A3-D5B3-5A4D-8252-9F2BDF999973}"/>
              </a:ext>
            </a:extLst>
          </p:cNvPr>
          <p:cNvCxnSpPr/>
          <p:nvPr/>
        </p:nvCxnSpPr>
        <p:spPr>
          <a:xfrm>
            <a:off x="6782932" y="2582814"/>
            <a:ext cx="604250"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03404B6C-A24A-7C49-9A6B-8279E0EF54EB}"/>
              </a:ext>
            </a:extLst>
          </p:cNvPr>
          <p:cNvSpPr txBox="1"/>
          <p:nvPr/>
        </p:nvSpPr>
        <p:spPr>
          <a:xfrm>
            <a:off x="7387182" y="2455569"/>
            <a:ext cx="492443" cy="246221"/>
          </a:xfrm>
          <a:prstGeom prst="rect">
            <a:avLst/>
          </a:prstGeom>
          <a:noFill/>
        </p:spPr>
        <p:txBody>
          <a:bodyPr wrap="none" rtlCol="0">
            <a:spAutoFit/>
          </a:bodyPr>
          <a:lstStyle/>
          <a:p>
            <a:r>
              <a:rPr lang="en-US" sz="1000">
                <a:solidFill>
                  <a:schemeClr val="bg1"/>
                </a:solidFill>
              </a:rPr>
              <a:t>&gt; “H”</a:t>
            </a:r>
          </a:p>
        </p:txBody>
      </p:sp>
      <p:cxnSp>
        <p:nvCxnSpPr>
          <p:cNvPr id="49" name="Straight Arrow Connector 48">
            <a:extLst>
              <a:ext uri="{FF2B5EF4-FFF2-40B4-BE49-F238E27FC236}">
                <a16:creationId xmlns:a16="http://schemas.microsoft.com/office/drawing/2014/main" id="{2142A008-E3D4-CE47-8F26-EC7839784D7C}"/>
              </a:ext>
            </a:extLst>
          </p:cNvPr>
          <p:cNvCxnSpPr/>
          <p:nvPr/>
        </p:nvCxnSpPr>
        <p:spPr>
          <a:xfrm>
            <a:off x="6782932" y="2809317"/>
            <a:ext cx="604250"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250BB7BA-3E97-EF47-BB7E-A91C0C05CFC9}"/>
              </a:ext>
            </a:extLst>
          </p:cNvPr>
          <p:cNvSpPr txBox="1"/>
          <p:nvPr/>
        </p:nvSpPr>
        <p:spPr>
          <a:xfrm>
            <a:off x="7387182" y="2682072"/>
            <a:ext cx="681597" cy="246221"/>
          </a:xfrm>
          <a:prstGeom prst="rect">
            <a:avLst/>
          </a:prstGeom>
          <a:noFill/>
        </p:spPr>
        <p:txBody>
          <a:bodyPr wrap="none" rtlCol="0">
            <a:spAutoFit/>
          </a:bodyPr>
          <a:lstStyle/>
          <a:p>
            <a:r>
              <a:rPr lang="en-US" sz="1000">
                <a:solidFill>
                  <a:schemeClr val="bg1"/>
                </a:solidFill>
              </a:rPr>
              <a:t>&gt; “Hello”</a:t>
            </a:r>
          </a:p>
        </p:txBody>
      </p:sp>
      <p:cxnSp>
        <p:nvCxnSpPr>
          <p:cNvPr id="51" name="Straight Arrow Connector 50">
            <a:extLst>
              <a:ext uri="{FF2B5EF4-FFF2-40B4-BE49-F238E27FC236}">
                <a16:creationId xmlns:a16="http://schemas.microsoft.com/office/drawing/2014/main" id="{BA9C45C9-0114-6047-8E59-20A3EC9BE963}"/>
              </a:ext>
            </a:extLst>
          </p:cNvPr>
          <p:cNvCxnSpPr/>
          <p:nvPr/>
        </p:nvCxnSpPr>
        <p:spPr>
          <a:xfrm>
            <a:off x="6782932" y="2943541"/>
            <a:ext cx="604250"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7CF3D053-1391-1D49-BA69-D55FE11DBE81}"/>
              </a:ext>
            </a:extLst>
          </p:cNvPr>
          <p:cNvSpPr txBox="1"/>
          <p:nvPr/>
        </p:nvSpPr>
        <p:spPr>
          <a:xfrm>
            <a:off x="7387182" y="2816296"/>
            <a:ext cx="782587" cy="246221"/>
          </a:xfrm>
          <a:prstGeom prst="rect">
            <a:avLst/>
          </a:prstGeom>
          <a:noFill/>
        </p:spPr>
        <p:txBody>
          <a:bodyPr wrap="none" rtlCol="0">
            <a:spAutoFit/>
          </a:bodyPr>
          <a:lstStyle/>
          <a:p>
            <a:r>
              <a:rPr lang="en-US" sz="1000">
                <a:solidFill>
                  <a:schemeClr val="bg1"/>
                </a:solidFill>
              </a:rPr>
              <a:t>&gt; “World!”</a:t>
            </a:r>
          </a:p>
        </p:txBody>
      </p:sp>
    </p:spTree>
    <p:extLst>
      <p:ext uri="{BB962C8B-B14F-4D97-AF65-F5344CB8AC3E}">
        <p14:creationId xmlns:p14="http://schemas.microsoft.com/office/powerpoint/2010/main" val="16078634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F1B61B-0C25-A347-8E82-9E36B55C7C82}"/>
              </a:ext>
            </a:extLst>
          </p:cNvPr>
          <p:cNvSpPr>
            <a:spLocks noGrp="1"/>
          </p:cNvSpPr>
          <p:nvPr>
            <p:ph type="title"/>
          </p:nvPr>
        </p:nvSpPr>
        <p:spPr>
          <a:xfrm>
            <a:off x="358775" y="376238"/>
            <a:ext cx="8426450" cy="609662"/>
          </a:xfrm>
        </p:spPr>
        <p:txBody>
          <a:bodyPr vert="horz" lIns="0" tIns="0" rIns="0" bIns="0" rtlCol="0" anchor="t">
            <a:normAutofit/>
          </a:bodyPr>
          <a:lstStyle/>
          <a:p>
            <a:r>
              <a:rPr lang="en-US" dirty="0"/>
              <a:t>Python’s Built-In index() Function</a:t>
            </a:r>
          </a:p>
        </p:txBody>
      </p:sp>
      <p:sp>
        <p:nvSpPr>
          <p:cNvPr id="4" name="Slide Number Placeholder 3">
            <a:extLst>
              <a:ext uri="{FF2B5EF4-FFF2-40B4-BE49-F238E27FC236}">
                <a16:creationId xmlns:a16="http://schemas.microsoft.com/office/drawing/2014/main" id="{CB801007-AFBB-3849-8474-8C3300EC3066}"/>
              </a:ext>
            </a:extLst>
          </p:cNvPr>
          <p:cNvSpPr>
            <a:spLocks noGrp="1"/>
          </p:cNvSpPr>
          <p:nvPr>
            <p:ph type="sldNum" sz="quarter" idx="16"/>
          </p:nvPr>
        </p:nvSpPr>
        <p:spPr>
          <a:xfrm>
            <a:off x="8571600" y="4767263"/>
            <a:ext cx="216000" cy="273844"/>
          </a:xfrm>
        </p:spPr>
        <p:txBody>
          <a:bodyPr vert="horz" lIns="0" tIns="0" rIns="0" bIns="0" rtlCol="0" anchor="t">
            <a:normAutofit/>
          </a:bodyPr>
          <a:lstStyle/>
          <a:p>
            <a:pPr>
              <a:spcAft>
                <a:spcPts val="600"/>
              </a:spcAft>
            </a:pPr>
            <a:fld id="{7559FC98-AF75-4A00-A03C-DF9FEBF6BCB9}" type="slidenum">
              <a:rPr lang="en-GB" smtClean="0"/>
              <a:pPr>
                <a:spcAft>
                  <a:spcPts val="600"/>
                </a:spcAft>
              </a:pPr>
              <a:t>22</a:t>
            </a:fld>
            <a:endParaRPr lang="en-GB"/>
          </a:p>
        </p:txBody>
      </p:sp>
      <p:sp>
        <p:nvSpPr>
          <p:cNvPr id="58" name="Text Placeholder 5">
            <a:extLst>
              <a:ext uri="{FF2B5EF4-FFF2-40B4-BE49-F238E27FC236}">
                <a16:creationId xmlns:a16="http://schemas.microsoft.com/office/drawing/2014/main" id="{0CBD817A-F008-A11A-8722-834F2C40F1B4}"/>
              </a:ext>
            </a:extLst>
          </p:cNvPr>
          <p:cNvSpPr>
            <a:spLocks noGrp="1"/>
          </p:cNvSpPr>
          <p:nvPr>
            <p:ph type="body" sz="quarter" idx="10"/>
          </p:nvPr>
        </p:nvSpPr>
        <p:spPr>
          <a:xfrm>
            <a:off x="359569" y="85788"/>
            <a:ext cx="8425656" cy="290450"/>
          </a:xfrm>
        </p:spPr>
        <p:txBody>
          <a:bodyPr/>
          <a:lstStyle/>
          <a:p>
            <a:endParaRPr lang="en-US"/>
          </a:p>
        </p:txBody>
      </p:sp>
      <p:pic>
        <p:nvPicPr>
          <p:cNvPr id="57" name="Picture 56">
            <a:extLst>
              <a:ext uri="{FF2B5EF4-FFF2-40B4-BE49-F238E27FC236}">
                <a16:creationId xmlns:a16="http://schemas.microsoft.com/office/drawing/2014/main" id="{D81DA055-F5DD-BB6A-947C-B85102092C7E}"/>
              </a:ext>
            </a:extLst>
          </p:cNvPr>
          <p:cNvPicPr>
            <a:picLocks noChangeAspect="1"/>
          </p:cNvPicPr>
          <p:nvPr/>
        </p:nvPicPr>
        <p:blipFill rotWithShape="1">
          <a:blip r:embed="rId2"/>
          <a:srcRect t="22558" b="43876"/>
          <a:stretch/>
        </p:blipFill>
        <p:spPr>
          <a:xfrm>
            <a:off x="1162115" y="943751"/>
            <a:ext cx="6650224" cy="1726463"/>
          </a:xfrm>
          <a:prstGeom prst="rect">
            <a:avLst/>
          </a:prstGeom>
        </p:spPr>
      </p:pic>
      <p:pic>
        <p:nvPicPr>
          <p:cNvPr id="69" name="Picture 68">
            <a:extLst>
              <a:ext uri="{FF2B5EF4-FFF2-40B4-BE49-F238E27FC236}">
                <a16:creationId xmlns:a16="http://schemas.microsoft.com/office/drawing/2014/main" id="{2C6A790E-A381-396F-6054-6E615696573B}"/>
              </a:ext>
            </a:extLst>
          </p:cNvPr>
          <p:cNvPicPr>
            <a:picLocks noChangeAspect="1"/>
          </p:cNvPicPr>
          <p:nvPr/>
        </p:nvPicPr>
        <p:blipFill rotWithShape="1">
          <a:blip r:embed="rId2"/>
          <a:srcRect l="1236" r="62551" b="88966"/>
          <a:stretch/>
        </p:blipFill>
        <p:spPr>
          <a:xfrm>
            <a:off x="5404064" y="155819"/>
            <a:ext cx="2408275" cy="567513"/>
          </a:xfrm>
          <a:prstGeom prst="rect">
            <a:avLst/>
          </a:prstGeom>
        </p:spPr>
      </p:pic>
      <p:pic>
        <p:nvPicPr>
          <p:cNvPr id="70" name="Picture 69">
            <a:extLst>
              <a:ext uri="{FF2B5EF4-FFF2-40B4-BE49-F238E27FC236}">
                <a16:creationId xmlns:a16="http://schemas.microsoft.com/office/drawing/2014/main" id="{035D6A31-11D0-BB59-1666-C0BB920FBBCA}"/>
              </a:ext>
            </a:extLst>
          </p:cNvPr>
          <p:cNvPicPr>
            <a:picLocks noChangeAspect="1"/>
          </p:cNvPicPr>
          <p:nvPr/>
        </p:nvPicPr>
        <p:blipFill rotWithShape="1">
          <a:blip r:embed="rId2"/>
          <a:srcRect t="67131" b="1"/>
          <a:stretch/>
        </p:blipFill>
        <p:spPr>
          <a:xfrm>
            <a:off x="1162115" y="2748360"/>
            <a:ext cx="6650224" cy="1690576"/>
          </a:xfrm>
          <a:prstGeom prst="rect">
            <a:avLst/>
          </a:prstGeom>
        </p:spPr>
      </p:pic>
    </p:spTree>
    <p:extLst>
      <p:ext uri="{BB962C8B-B14F-4D97-AF65-F5344CB8AC3E}">
        <p14:creationId xmlns:p14="http://schemas.microsoft.com/office/powerpoint/2010/main" val="1890603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F1B61B-0C25-A347-8E82-9E36B55C7C82}"/>
              </a:ext>
            </a:extLst>
          </p:cNvPr>
          <p:cNvSpPr>
            <a:spLocks noGrp="1"/>
          </p:cNvSpPr>
          <p:nvPr>
            <p:ph type="title"/>
          </p:nvPr>
        </p:nvSpPr>
        <p:spPr>
          <a:xfrm>
            <a:off x="358775" y="376238"/>
            <a:ext cx="8426450" cy="609662"/>
          </a:xfrm>
        </p:spPr>
        <p:txBody>
          <a:bodyPr vert="horz" lIns="0" tIns="0" rIns="0" bIns="0" rtlCol="0" anchor="t">
            <a:normAutofit/>
          </a:bodyPr>
          <a:lstStyle/>
          <a:p>
            <a:r>
              <a:rPr lang="en-US" dirty="0"/>
              <a:t>Map &amp; Filter function</a:t>
            </a:r>
          </a:p>
        </p:txBody>
      </p:sp>
      <p:sp>
        <p:nvSpPr>
          <p:cNvPr id="3" name="Content Placeholder 2">
            <a:extLst>
              <a:ext uri="{FF2B5EF4-FFF2-40B4-BE49-F238E27FC236}">
                <a16:creationId xmlns:a16="http://schemas.microsoft.com/office/drawing/2014/main" id="{C1C055D0-88FC-814E-85AF-F5DD6D247310}"/>
              </a:ext>
            </a:extLst>
          </p:cNvPr>
          <p:cNvSpPr>
            <a:spLocks noGrp="1"/>
          </p:cNvSpPr>
          <p:nvPr>
            <p:ph sz="half" idx="1"/>
          </p:nvPr>
        </p:nvSpPr>
        <p:spPr>
          <a:xfrm>
            <a:off x="358776" y="1276349"/>
            <a:ext cx="4122738" cy="3203576"/>
          </a:xfrm>
        </p:spPr>
        <p:txBody>
          <a:bodyPr vert="horz" lIns="90000" tIns="144000" rIns="54000" bIns="54000" rtlCol="0">
            <a:normAutofit/>
          </a:bodyPr>
          <a:lstStyle/>
          <a:p>
            <a:pPr marL="0" indent="0"/>
            <a:r>
              <a:rPr lang="en-US">
                <a:ea typeface="+mn-lt"/>
                <a:cs typeface="+mn-lt"/>
              </a:rPr>
              <a:t>Applies a </a:t>
            </a:r>
            <a:r>
              <a:rPr lang="en-US" b="1">
                <a:ea typeface="+mn-lt"/>
                <a:cs typeface="+mn-lt"/>
              </a:rPr>
              <a:t>function</a:t>
            </a:r>
            <a:r>
              <a:rPr lang="en-US">
                <a:ea typeface="+mn-lt"/>
                <a:cs typeface="+mn-lt"/>
              </a:rPr>
              <a:t> (here: </a:t>
            </a:r>
            <a:r>
              <a:rPr lang="en-US" i="1" err="1">
                <a:ea typeface="+mn-lt"/>
                <a:cs typeface="+mn-lt"/>
              </a:rPr>
              <a:t>myfunc</a:t>
            </a:r>
            <a:r>
              <a:rPr lang="en-US" i="1">
                <a:ea typeface="+mn-lt"/>
                <a:cs typeface="+mn-lt"/>
              </a:rPr>
              <a:t>(n)</a:t>
            </a:r>
            <a:r>
              <a:rPr lang="en-US">
                <a:ea typeface="+mn-lt"/>
                <a:cs typeface="+mn-lt"/>
              </a:rPr>
              <a:t>) on </a:t>
            </a:r>
            <a:r>
              <a:rPr lang="en-US" b="1">
                <a:ea typeface="+mn-lt"/>
                <a:cs typeface="+mn-lt"/>
              </a:rPr>
              <a:t>each element </a:t>
            </a:r>
            <a:r>
              <a:rPr lang="en-US">
                <a:ea typeface="+mn-lt"/>
                <a:cs typeface="+mn-lt"/>
              </a:rPr>
              <a:t>within a </a:t>
            </a:r>
            <a:r>
              <a:rPr lang="en-US" b="1">
                <a:ea typeface="+mn-lt"/>
                <a:cs typeface="+mn-lt"/>
              </a:rPr>
              <a:t>sequence</a:t>
            </a:r>
            <a:r>
              <a:rPr lang="en-US">
                <a:ea typeface="+mn-lt"/>
                <a:cs typeface="+mn-lt"/>
              </a:rPr>
              <a:t> (here: </a:t>
            </a:r>
            <a:r>
              <a:rPr lang="en-US" i="1">
                <a:ea typeface="+mn-lt"/>
                <a:cs typeface="+mn-lt"/>
              </a:rPr>
              <a:t>(“apple”, “banana”, “cherry”)</a:t>
            </a:r>
            <a:r>
              <a:rPr lang="en-US">
                <a:ea typeface="+mn-lt"/>
                <a:cs typeface="+mn-lt"/>
              </a:rPr>
              <a:t>)</a:t>
            </a:r>
            <a:endParaRPr lang="de-DE" i="1"/>
          </a:p>
        </p:txBody>
      </p:sp>
      <p:sp>
        <p:nvSpPr>
          <p:cNvPr id="5" name="Content Placeholder 2">
            <a:extLst>
              <a:ext uri="{FF2B5EF4-FFF2-40B4-BE49-F238E27FC236}">
                <a16:creationId xmlns:a16="http://schemas.microsoft.com/office/drawing/2014/main" id="{DABB2ADA-E1DB-4B4A-B517-713666D358EF}"/>
              </a:ext>
            </a:extLst>
          </p:cNvPr>
          <p:cNvSpPr txBox="1">
            <a:spLocks/>
          </p:cNvSpPr>
          <p:nvPr/>
        </p:nvSpPr>
        <p:spPr>
          <a:xfrm>
            <a:off x="4662487" y="1276350"/>
            <a:ext cx="4122737" cy="3203575"/>
          </a:xfrm>
          <a:prstGeom prst="rect">
            <a:avLst/>
          </a:prstGeom>
          <a:ln w="12700" cap="flat" cmpd="sng" algn="ctr">
            <a:solidFill>
              <a:srgbClr val="A0A0A0"/>
            </a:solidFill>
            <a:prstDash val="solid"/>
            <a:round/>
            <a:headEnd type="none" w="med" len="med"/>
            <a:tailEnd type="none" w="med" len="med"/>
          </a:ln>
        </p:spPr>
        <p:txBody>
          <a:bodyPr vert="horz" lIns="90000" tIns="144000" rIns="54000" bIns="54000" rtlCol="0">
            <a:normAutofit/>
          </a:bodyPr>
          <a:lstStyle>
            <a:lvl1pPr marL="180000" indent="-180000" algn="l" defTabSz="685800" rtl="0" eaLnBrk="1" latinLnBrk="0" hangingPunct="1">
              <a:lnSpc>
                <a:spcPct val="100000"/>
              </a:lnSpc>
              <a:spcBef>
                <a:spcPts val="0"/>
              </a:spcBef>
              <a:buFont typeface="Arial" panose="020B0604020202020204" pitchFamily="34" charset="0"/>
              <a:buNone/>
              <a:defRPr sz="1400" kern="1200">
                <a:solidFill>
                  <a:schemeClr val="tx1"/>
                </a:solidFill>
                <a:latin typeface="+mn-lt"/>
                <a:ea typeface="+mn-ea"/>
                <a:cs typeface="+mn-cs"/>
              </a:defRPr>
            </a:lvl1pPr>
            <a:lvl2pPr marL="358775" indent="-179388" algn="l" defTabSz="685800" rtl="0" eaLnBrk="1" latinLnBrk="0" hangingPunct="1">
              <a:lnSpc>
                <a:spcPct val="100000"/>
              </a:lnSpc>
              <a:spcBef>
                <a:spcPts val="0"/>
              </a:spcBef>
              <a:spcAft>
                <a:spcPts val="400"/>
              </a:spcAft>
              <a:buFont typeface="Arial" panose="020B0604020202020204" pitchFamily="34" charset="0"/>
              <a:buChar char="‒"/>
              <a:defRPr lang="de-DE" sz="1400" kern="1200" dirty="0" smtClean="0">
                <a:solidFill>
                  <a:schemeClr val="tx1"/>
                </a:solidFill>
                <a:latin typeface="+mn-lt"/>
                <a:ea typeface="+mn-ea"/>
                <a:cs typeface="+mn-cs"/>
              </a:defRPr>
            </a:lvl2pPr>
            <a:lvl3pPr marL="539750" indent="-179388" algn="l" defTabSz="685800" rtl="0" eaLnBrk="1" latinLnBrk="0" hangingPunct="1">
              <a:lnSpc>
                <a:spcPct val="100000"/>
              </a:lnSpc>
              <a:spcBef>
                <a:spcPts val="0"/>
              </a:spcBef>
              <a:spcAft>
                <a:spcPts val="400"/>
              </a:spcAft>
              <a:buFont typeface="Arial" panose="020B0604020202020204" pitchFamily="34" charset="0"/>
              <a:buChar char="•"/>
              <a:defRPr lang="de-DE" sz="1400" kern="1200" dirty="0" smtClean="0">
                <a:solidFill>
                  <a:schemeClr val="tx1"/>
                </a:solidFill>
                <a:latin typeface="+mn-lt"/>
                <a:ea typeface="+mn-ea"/>
                <a:cs typeface="+mn-cs"/>
              </a:defRPr>
            </a:lvl3pPr>
            <a:lvl4pPr marL="717550" indent="-179388" algn="l" defTabSz="685800" rtl="0" eaLnBrk="1" latinLnBrk="0" hangingPunct="1">
              <a:lnSpc>
                <a:spcPct val="100000"/>
              </a:lnSpc>
              <a:spcBef>
                <a:spcPts val="0"/>
              </a:spcBef>
              <a:spcAft>
                <a:spcPts val="400"/>
              </a:spcAft>
              <a:buSzPct val="110000"/>
              <a:buFont typeface="Arial" panose="020B0604020202020204" pitchFamily="34" charset="0"/>
              <a:buChar char="◦"/>
              <a:defRPr lang="de-DE" sz="1400" kern="1200" dirty="0" smtClean="0">
                <a:solidFill>
                  <a:schemeClr val="tx1"/>
                </a:solidFill>
                <a:latin typeface="+mn-lt"/>
                <a:ea typeface="+mn-ea"/>
                <a:cs typeface="+mn-cs"/>
              </a:defRPr>
            </a:lvl4pPr>
            <a:lvl5pPr marL="898525" indent="-179388" algn="l" defTabSz="685800" rtl="0" eaLnBrk="1" latinLnBrk="0" hangingPunct="1">
              <a:lnSpc>
                <a:spcPct val="100000"/>
              </a:lnSpc>
              <a:spcBef>
                <a:spcPts val="0"/>
              </a:spcBef>
              <a:spcAft>
                <a:spcPts val="400"/>
              </a:spcAft>
              <a:buSzPct val="110000"/>
              <a:buFont typeface="Arial" panose="020B0604020202020204" pitchFamily="34" charset="0"/>
              <a:buChar char="◦"/>
              <a:defRPr lang="de-DE" sz="1400" kern="1200" dirty="0" smtClean="0">
                <a:solidFill>
                  <a:schemeClr val="tx1"/>
                </a:solidFill>
                <a:latin typeface="+mn-lt"/>
                <a:ea typeface="+mn-ea"/>
                <a:cs typeface="+mn-cs"/>
              </a:defRPr>
            </a:lvl5pPr>
            <a:lvl6pPr marL="1260000" indent="-180000" algn="l" defTabSz="685800" rtl="0" eaLnBrk="1" latinLnBrk="0" hangingPunct="1">
              <a:lnSpc>
                <a:spcPct val="100000"/>
              </a:lnSpc>
              <a:spcBef>
                <a:spcPts val="0"/>
              </a:spcBef>
              <a:spcAft>
                <a:spcPts val="400"/>
              </a:spcAft>
              <a:buSzPct val="110000"/>
              <a:buFont typeface="Arial" panose="020B0604020202020204" pitchFamily="34" charset="0"/>
              <a:buChar char="◦"/>
              <a:defRPr sz="1400" kern="1200">
                <a:solidFill>
                  <a:schemeClr val="tx1"/>
                </a:solidFill>
                <a:latin typeface="+mn-lt"/>
                <a:ea typeface="+mn-ea"/>
                <a:cs typeface="+mn-cs"/>
              </a:defRPr>
            </a:lvl6pPr>
            <a:lvl7pPr marL="1260000" indent="-180000" algn="l" defTabSz="685800" rtl="0" eaLnBrk="1" latinLnBrk="0" hangingPunct="1">
              <a:lnSpc>
                <a:spcPct val="100000"/>
              </a:lnSpc>
              <a:spcBef>
                <a:spcPts val="0"/>
              </a:spcBef>
              <a:spcAft>
                <a:spcPts val="400"/>
              </a:spcAft>
              <a:buSzPct val="110000"/>
              <a:buFont typeface="Arial" panose="020B0604020202020204" pitchFamily="34" charset="0"/>
              <a:buChar char="◦"/>
              <a:defRPr sz="1400" kern="1200">
                <a:solidFill>
                  <a:schemeClr val="tx1"/>
                </a:solidFill>
                <a:latin typeface="+mn-lt"/>
                <a:ea typeface="+mn-ea"/>
                <a:cs typeface="+mn-cs"/>
              </a:defRPr>
            </a:lvl7pPr>
            <a:lvl8pPr marL="1260000" indent="-180000" algn="l" defTabSz="685800" rtl="0" eaLnBrk="1" latinLnBrk="0" hangingPunct="1">
              <a:lnSpc>
                <a:spcPct val="100000"/>
              </a:lnSpc>
              <a:spcBef>
                <a:spcPts val="0"/>
              </a:spcBef>
              <a:spcAft>
                <a:spcPts val="400"/>
              </a:spcAft>
              <a:buSzPct val="110000"/>
              <a:buFont typeface="Arial" panose="020B0604020202020204" pitchFamily="34" charset="0"/>
              <a:buChar char="◦"/>
              <a:defRPr sz="1400" kern="1200">
                <a:solidFill>
                  <a:schemeClr val="tx1"/>
                </a:solidFill>
                <a:latin typeface="+mn-lt"/>
                <a:ea typeface="+mn-ea"/>
                <a:cs typeface="+mn-cs"/>
              </a:defRPr>
            </a:lvl8pPr>
            <a:lvl9pPr marL="1260000" indent="-180000" algn="l" defTabSz="685800" rtl="0" eaLnBrk="1" latinLnBrk="0" hangingPunct="1">
              <a:lnSpc>
                <a:spcPct val="100000"/>
              </a:lnSpc>
              <a:spcBef>
                <a:spcPts val="0"/>
              </a:spcBef>
              <a:spcAft>
                <a:spcPts val="400"/>
              </a:spcAft>
              <a:buSzPct val="110000"/>
              <a:buFont typeface="Arial" panose="020B0604020202020204" pitchFamily="34" charset="0"/>
              <a:buChar char="◦"/>
              <a:defRPr sz="1400" kern="1200">
                <a:solidFill>
                  <a:schemeClr val="tx1"/>
                </a:solidFill>
                <a:latin typeface="+mn-lt"/>
                <a:ea typeface="+mn-ea"/>
                <a:cs typeface="+mn-cs"/>
              </a:defRPr>
            </a:lvl9pPr>
          </a:lstStyle>
          <a:p>
            <a:pPr marL="0" indent="0">
              <a:spcAft>
                <a:spcPts val="600"/>
              </a:spcAft>
            </a:pPr>
            <a:r>
              <a:rPr lang="en-US">
                <a:ea typeface="+mn-lt"/>
                <a:cs typeface="+mn-lt"/>
              </a:rPr>
              <a:t>Filters out all </a:t>
            </a:r>
            <a:r>
              <a:rPr lang="en-US" b="1">
                <a:ea typeface="+mn-lt"/>
                <a:cs typeface="+mn-lt"/>
              </a:rPr>
              <a:t>elements </a:t>
            </a:r>
            <a:r>
              <a:rPr lang="en-US">
                <a:ea typeface="+mn-lt"/>
                <a:cs typeface="+mn-lt"/>
              </a:rPr>
              <a:t>from a sequence (here: </a:t>
            </a:r>
            <a:r>
              <a:rPr lang="en-US" i="1">
                <a:ea typeface="+mn-lt"/>
                <a:cs typeface="+mn-lt"/>
              </a:rPr>
              <a:t>ages</a:t>
            </a:r>
            <a:r>
              <a:rPr lang="en-US">
                <a:ea typeface="+mn-lt"/>
                <a:cs typeface="+mn-lt"/>
              </a:rPr>
              <a:t>) which meet the </a:t>
            </a:r>
            <a:r>
              <a:rPr lang="en-US" b="1">
                <a:ea typeface="+mn-lt"/>
                <a:cs typeface="+mn-lt"/>
              </a:rPr>
              <a:t>condition</a:t>
            </a:r>
            <a:r>
              <a:rPr lang="en-US">
                <a:ea typeface="+mn-lt"/>
                <a:cs typeface="+mn-lt"/>
              </a:rPr>
              <a:t> in the </a:t>
            </a:r>
            <a:r>
              <a:rPr lang="en-US" b="1">
                <a:ea typeface="+mn-lt"/>
                <a:cs typeface="+mn-lt"/>
              </a:rPr>
              <a:t>function</a:t>
            </a:r>
            <a:r>
              <a:rPr lang="en-US">
                <a:ea typeface="+mn-lt"/>
                <a:cs typeface="+mn-lt"/>
              </a:rPr>
              <a:t> (here: </a:t>
            </a:r>
            <a:r>
              <a:rPr lang="en-US" i="1" err="1">
                <a:ea typeface="+mn-lt"/>
                <a:cs typeface="+mn-lt"/>
              </a:rPr>
              <a:t>myFunc</a:t>
            </a:r>
            <a:r>
              <a:rPr lang="en-US" i="1">
                <a:ea typeface="+mn-lt"/>
                <a:cs typeface="+mn-lt"/>
              </a:rPr>
              <a:t>(x)</a:t>
            </a:r>
            <a:r>
              <a:rPr lang="en-US">
                <a:ea typeface="+mn-lt"/>
                <a:cs typeface="+mn-lt"/>
              </a:rPr>
              <a:t>), i.e., where </a:t>
            </a:r>
            <a:r>
              <a:rPr lang="en-US" i="1" err="1">
                <a:ea typeface="+mn-lt"/>
                <a:cs typeface="+mn-lt"/>
              </a:rPr>
              <a:t>myFunc</a:t>
            </a:r>
            <a:r>
              <a:rPr lang="en-US" i="1">
                <a:ea typeface="+mn-lt"/>
                <a:cs typeface="+mn-lt"/>
              </a:rPr>
              <a:t>(x)</a:t>
            </a:r>
            <a:r>
              <a:rPr lang="en-US">
                <a:ea typeface="+mn-lt"/>
                <a:cs typeface="+mn-lt"/>
              </a:rPr>
              <a:t> returns </a:t>
            </a:r>
            <a:r>
              <a:rPr lang="en-US" i="1">
                <a:ea typeface="+mn-lt"/>
                <a:cs typeface="+mn-lt"/>
              </a:rPr>
              <a:t>True)</a:t>
            </a:r>
            <a:r>
              <a:rPr lang="en-US"/>
              <a:t>. </a:t>
            </a:r>
            <a:endParaRPr lang="en-US">
              <a:solidFill>
                <a:srgbClr val="FF0000"/>
              </a:solidFill>
            </a:endParaRPr>
          </a:p>
          <a:p>
            <a:pPr marL="0" indent="0">
              <a:spcAft>
                <a:spcPts val="600"/>
              </a:spcAft>
            </a:pPr>
            <a:endParaRPr lang="en-US"/>
          </a:p>
        </p:txBody>
      </p:sp>
      <p:sp>
        <p:nvSpPr>
          <p:cNvPr id="4" name="Slide Number Placeholder 3">
            <a:extLst>
              <a:ext uri="{FF2B5EF4-FFF2-40B4-BE49-F238E27FC236}">
                <a16:creationId xmlns:a16="http://schemas.microsoft.com/office/drawing/2014/main" id="{CB801007-AFBB-3849-8474-8C3300EC3066}"/>
              </a:ext>
            </a:extLst>
          </p:cNvPr>
          <p:cNvSpPr>
            <a:spLocks noGrp="1"/>
          </p:cNvSpPr>
          <p:nvPr>
            <p:ph type="sldNum" sz="quarter" idx="16"/>
          </p:nvPr>
        </p:nvSpPr>
        <p:spPr>
          <a:xfrm>
            <a:off x="8571600" y="4767263"/>
            <a:ext cx="216000" cy="273844"/>
          </a:xfrm>
        </p:spPr>
        <p:txBody>
          <a:bodyPr vert="horz" lIns="0" tIns="0" rIns="0" bIns="0" rtlCol="0" anchor="t">
            <a:normAutofit/>
          </a:bodyPr>
          <a:lstStyle/>
          <a:p>
            <a:pPr>
              <a:spcAft>
                <a:spcPts val="600"/>
              </a:spcAft>
            </a:pPr>
            <a:fld id="{7559FC98-AF75-4A00-A03C-DF9FEBF6BCB9}" type="slidenum">
              <a:rPr lang="en-GB" smtClean="0"/>
              <a:pPr>
                <a:spcAft>
                  <a:spcPts val="600"/>
                </a:spcAft>
              </a:pPr>
              <a:t>23</a:t>
            </a:fld>
            <a:endParaRPr lang="en-GB"/>
          </a:p>
        </p:txBody>
      </p:sp>
      <p:sp>
        <p:nvSpPr>
          <p:cNvPr id="12" name="Text Placeholder 6">
            <a:extLst>
              <a:ext uri="{FF2B5EF4-FFF2-40B4-BE49-F238E27FC236}">
                <a16:creationId xmlns:a16="http://schemas.microsoft.com/office/drawing/2014/main" id="{48147645-F5CB-BEB3-601A-C12CBC4FBBAE}"/>
              </a:ext>
            </a:extLst>
          </p:cNvPr>
          <p:cNvSpPr>
            <a:spLocks noGrp="1"/>
          </p:cNvSpPr>
          <p:nvPr>
            <p:ph type="body" sz="quarter" idx="18"/>
          </p:nvPr>
        </p:nvSpPr>
        <p:spPr>
          <a:xfrm>
            <a:off x="412001" y="1161915"/>
            <a:ext cx="1614919" cy="215444"/>
          </a:xfrm>
        </p:spPr>
        <p:txBody>
          <a:bodyPr/>
          <a:lstStyle/>
          <a:p>
            <a:r>
              <a:rPr lang="en-US" dirty="0"/>
              <a:t>Map function</a:t>
            </a:r>
          </a:p>
        </p:txBody>
      </p:sp>
      <p:sp>
        <p:nvSpPr>
          <p:cNvPr id="14" name="Text Placeholder 7">
            <a:extLst>
              <a:ext uri="{FF2B5EF4-FFF2-40B4-BE49-F238E27FC236}">
                <a16:creationId xmlns:a16="http://schemas.microsoft.com/office/drawing/2014/main" id="{F26F8BED-3A62-F6B4-30DB-E1F7951ADF69}"/>
              </a:ext>
            </a:extLst>
          </p:cNvPr>
          <p:cNvSpPr>
            <a:spLocks noGrp="1"/>
          </p:cNvSpPr>
          <p:nvPr>
            <p:ph type="body" sz="quarter" idx="19"/>
          </p:nvPr>
        </p:nvSpPr>
        <p:spPr>
          <a:xfrm>
            <a:off x="4712833" y="1161915"/>
            <a:ext cx="3128147" cy="215444"/>
          </a:xfrm>
        </p:spPr>
        <p:txBody>
          <a:bodyPr/>
          <a:lstStyle/>
          <a:p>
            <a:r>
              <a:rPr lang="en-US" dirty="0"/>
              <a:t>Filter function</a:t>
            </a:r>
          </a:p>
        </p:txBody>
      </p:sp>
      <p:pic>
        <p:nvPicPr>
          <p:cNvPr id="53" name="Grafik 7" descr="Ein Bild, das Text enthält.&#10;&#10;Beschreibung automatisch generiert.">
            <a:extLst>
              <a:ext uri="{FF2B5EF4-FFF2-40B4-BE49-F238E27FC236}">
                <a16:creationId xmlns:a16="http://schemas.microsoft.com/office/drawing/2014/main" id="{20D89EF5-3025-8C43-A2BB-A16278018218}"/>
              </a:ext>
            </a:extLst>
          </p:cNvPr>
          <p:cNvPicPr>
            <a:picLocks noChangeAspect="1"/>
          </p:cNvPicPr>
          <p:nvPr/>
        </p:nvPicPr>
        <p:blipFill>
          <a:blip r:embed="rId2"/>
          <a:stretch>
            <a:fillRect/>
          </a:stretch>
        </p:blipFill>
        <p:spPr>
          <a:xfrm>
            <a:off x="505135" y="2276481"/>
            <a:ext cx="3815212" cy="1025520"/>
          </a:xfrm>
          <a:prstGeom prst="rect">
            <a:avLst/>
          </a:prstGeom>
          <a:ln w="12700" cap="flat" cmpd="sng" algn="ctr">
            <a:solidFill>
              <a:srgbClr val="A0A0A0"/>
            </a:solidFill>
            <a:prstDash val="solid"/>
            <a:round/>
            <a:headEnd type="none" w="med" len="med"/>
            <a:tailEnd type="none" w="med" len="med"/>
          </a:ln>
        </p:spPr>
      </p:pic>
      <p:pic>
        <p:nvPicPr>
          <p:cNvPr id="54" name="Grafik 8" descr="Ein Bild, das Text enthält.&#10;&#10;Beschreibung automatisch generiert.">
            <a:extLst>
              <a:ext uri="{FF2B5EF4-FFF2-40B4-BE49-F238E27FC236}">
                <a16:creationId xmlns:a16="http://schemas.microsoft.com/office/drawing/2014/main" id="{CF60F3CE-D635-A74A-820B-BB002632490A}"/>
              </a:ext>
            </a:extLst>
          </p:cNvPr>
          <p:cNvPicPr>
            <a:picLocks noChangeAspect="1"/>
          </p:cNvPicPr>
          <p:nvPr/>
        </p:nvPicPr>
        <p:blipFill>
          <a:blip r:embed="rId3"/>
          <a:stretch>
            <a:fillRect/>
          </a:stretch>
        </p:blipFill>
        <p:spPr>
          <a:xfrm>
            <a:off x="5334488" y="2276480"/>
            <a:ext cx="2778734" cy="2134653"/>
          </a:xfrm>
          <a:prstGeom prst="rect">
            <a:avLst/>
          </a:prstGeom>
        </p:spPr>
      </p:pic>
    </p:spTree>
    <p:extLst>
      <p:ext uri="{BB962C8B-B14F-4D97-AF65-F5344CB8AC3E}">
        <p14:creationId xmlns:p14="http://schemas.microsoft.com/office/powerpoint/2010/main" val="25922096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A00921-825B-4F01-B434-F18EC92753F3}"/>
              </a:ext>
            </a:extLst>
          </p:cNvPr>
          <p:cNvSpPr>
            <a:spLocks noGrp="1"/>
          </p:cNvSpPr>
          <p:nvPr>
            <p:ph type="title"/>
          </p:nvPr>
        </p:nvSpPr>
        <p:spPr/>
        <p:txBody>
          <a:bodyPr/>
          <a:lstStyle/>
          <a:p>
            <a:r>
              <a:rPr lang="de-CH" dirty="0" err="1"/>
              <a:t>Python’s</a:t>
            </a:r>
            <a:r>
              <a:rPr lang="de-CH" dirty="0"/>
              <a:t> </a:t>
            </a:r>
            <a:r>
              <a:rPr lang="de-CH" dirty="0" err="1"/>
              <a:t>Built</a:t>
            </a:r>
            <a:r>
              <a:rPr lang="de-CH" dirty="0"/>
              <a:t>-in </a:t>
            </a:r>
            <a:r>
              <a:rPr lang="de-CH" dirty="0" err="1"/>
              <a:t>map</a:t>
            </a:r>
            <a:r>
              <a:rPr lang="de-CH" dirty="0"/>
              <a:t>() Function</a:t>
            </a:r>
            <a:endParaRPr lang="en-GB" dirty="0"/>
          </a:p>
        </p:txBody>
      </p:sp>
      <p:sp>
        <p:nvSpPr>
          <p:cNvPr id="6" name="Content Placeholder 2">
            <a:extLst>
              <a:ext uri="{FF2B5EF4-FFF2-40B4-BE49-F238E27FC236}">
                <a16:creationId xmlns:a16="http://schemas.microsoft.com/office/drawing/2014/main" id="{0DF2646A-A963-496B-9051-79CA65906E7E}"/>
              </a:ext>
            </a:extLst>
          </p:cNvPr>
          <p:cNvSpPr>
            <a:spLocks noGrp="1"/>
          </p:cNvSpPr>
          <p:nvPr>
            <p:ph idx="1"/>
          </p:nvPr>
        </p:nvSpPr>
        <p:spPr>
          <a:xfrm>
            <a:off x="628650" y="1369219"/>
            <a:ext cx="7999671" cy="3263504"/>
          </a:xfrm>
        </p:spPr>
        <p:txBody>
          <a:bodyPr>
            <a:normAutofit/>
          </a:bodyPr>
          <a:lstStyle/>
          <a:p>
            <a:pPr marL="0" indent="0"/>
            <a:r>
              <a:rPr lang="de-CH" sz="2700" b="1" dirty="0">
                <a:sym typeface="Wingdings" panose="05000000000000000000" pitchFamily="2" charset="2"/>
              </a:rPr>
              <a:t>	</a:t>
            </a:r>
          </a:p>
        </p:txBody>
      </p:sp>
      <p:pic>
        <p:nvPicPr>
          <p:cNvPr id="4" name="Picture 3">
            <a:extLst>
              <a:ext uri="{FF2B5EF4-FFF2-40B4-BE49-F238E27FC236}">
                <a16:creationId xmlns:a16="http://schemas.microsoft.com/office/drawing/2014/main" id="{BF73CF4B-DB9A-4054-AD96-6AC0DD3CD9C2}"/>
              </a:ext>
            </a:extLst>
          </p:cNvPr>
          <p:cNvPicPr>
            <a:picLocks noChangeAspect="1"/>
          </p:cNvPicPr>
          <p:nvPr/>
        </p:nvPicPr>
        <p:blipFill rotWithShape="1">
          <a:blip r:embed="rId2"/>
          <a:srcRect b="92171"/>
          <a:stretch/>
        </p:blipFill>
        <p:spPr>
          <a:xfrm>
            <a:off x="358776" y="985900"/>
            <a:ext cx="5222530" cy="402708"/>
          </a:xfrm>
          <a:prstGeom prst="rect">
            <a:avLst/>
          </a:prstGeom>
        </p:spPr>
      </p:pic>
      <p:pic>
        <p:nvPicPr>
          <p:cNvPr id="7" name="Picture 6">
            <a:extLst>
              <a:ext uri="{FF2B5EF4-FFF2-40B4-BE49-F238E27FC236}">
                <a16:creationId xmlns:a16="http://schemas.microsoft.com/office/drawing/2014/main" id="{FAA8AE4A-547C-4474-B3FB-B07A3F015B2F}"/>
              </a:ext>
            </a:extLst>
          </p:cNvPr>
          <p:cNvPicPr>
            <a:picLocks noChangeAspect="1"/>
          </p:cNvPicPr>
          <p:nvPr/>
        </p:nvPicPr>
        <p:blipFill rotWithShape="1">
          <a:blip r:embed="rId2"/>
          <a:srcRect t="29070" b="57062"/>
          <a:stretch/>
        </p:blipFill>
        <p:spPr>
          <a:xfrm>
            <a:off x="358777" y="1516282"/>
            <a:ext cx="5222530" cy="713295"/>
          </a:xfrm>
          <a:prstGeom prst="rect">
            <a:avLst/>
          </a:prstGeom>
        </p:spPr>
      </p:pic>
      <p:pic>
        <p:nvPicPr>
          <p:cNvPr id="10" name="Picture 9">
            <a:extLst>
              <a:ext uri="{FF2B5EF4-FFF2-40B4-BE49-F238E27FC236}">
                <a16:creationId xmlns:a16="http://schemas.microsoft.com/office/drawing/2014/main" id="{A95D03C6-8D8C-4313-A6B2-F5FC2AAE9855}"/>
              </a:ext>
            </a:extLst>
          </p:cNvPr>
          <p:cNvPicPr>
            <a:picLocks noChangeAspect="1"/>
          </p:cNvPicPr>
          <p:nvPr/>
        </p:nvPicPr>
        <p:blipFill rotWithShape="1">
          <a:blip r:embed="rId2"/>
          <a:srcRect t="52868" b="24271"/>
          <a:stretch/>
        </p:blipFill>
        <p:spPr>
          <a:xfrm>
            <a:off x="358775" y="2331375"/>
            <a:ext cx="5222530" cy="1175812"/>
          </a:xfrm>
          <a:prstGeom prst="rect">
            <a:avLst/>
          </a:prstGeom>
        </p:spPr>
      </p:pic>
      <p:pic>
        <p:nvPicPr>
          <p:cNvPr id="12" name="Picture 11">
            <a:extLst>
              <a:ext uri="{FF2B5EF4-FFF2-40B4-BE49-F238E27FC236}">
                <a16:creationId xmlns:a16="http://schemas.microsoft.com/office/drawing/2014/main" id="{F53DC908-3E2C-4526-95A6-2E6B61B994FC}"/>
              </a:ext>
            </a:extLst>
          </p:cNvPr>
          <p:cNvPicPr>
            <a:picLocks noChangeAspect="1"/>
          </p:cNvPicPr>
          <p:nvPr/>
        </p:nvPicPr>
        <p:blipFill rotWithShape="1">
          <a:blip r:embed="rId2"/>
          <a:srcRect t="85659"/>
          <a:stretch/>
        </p:blipFill>
        <p:spPr>
          <a:xfrm>
            <a:off x="358775" y="3632576"/>
            <a:ext cx="5222530" cy="737634"/>
          </a:xfrm>
          <a:prstGeom prst="rect">
            <a:avLst/>
          </a:prstGeom>
        </p:spPr>
      </p:pic>
      <p:pic>
        <p:nvPicPr>
          <p:cNvPr id="8" name="Picture 7">
            <a:extLst>
              <a:ext uri="{FF2B5EF4-FFF2-40B4-BE49-F238E27FC236}">
                <a16:creationId xmlns:a16="http://schemas.microsoft.com/office/drawing/2014/main" id="{3C89548E-C559-4143-B576-D47B6521D551}"/>
              </a:ext>
            </a:extLst>
          </p:cNvPr>
          <p:cNvPicPr>
            <a:picLocks noChangeAspect="1"/>
          </p:cNvPicPr>
          <p:nvPr/>
        </p:nvPicPr>
        <p:blipFill rotWithShape="1">
          <a:blip r:embed="rId3"/>
          <a:srcRect l="20837" t="91364" r="67708" b="5915"/>
          <a:stretch/>
        </p:blipFill>
        <p:spPr>
          <a:xfrm>
            <a:off x="4833241" y="3967105"/>
            <a:ext cx="666207" cy="139910"/>
          </a:xfrm>
          <a:prstGeom prst="rect">
            <a:avLst/>
          </a:prstGeom>
        </p:spPr>
      </p:pic>
      <p:pic>
        <p:nvPicPr>
          <p:cNvPr id="9" name="Picture 8">
            <a:extLst>
              <a:ext uri="{FF2B5EF4-FFF2-40B4-BE49-F238E27FC236}">
                <a16:creationId xmlns:a16="http://schemas.microsoft.com/office/drawing/2014/main" id="{53712299-4001-42EA-8F4A-C67ABE0D4A37}"/>
              </a:ext>
            </a:extLst>
          </p:cNvPr>
          <p:cNvPicPr>
            <a:picLocks noChangeAspect="1"/>
          </p:cNvPicPr>
          <p:nvPr/>
        </p:nvPicPr>
        <p:blipFill rotWithShape="1">
          <a:blip r:embed="rId3"/>
          <a:srcRect l="32292" t="91364" r="59369" b="5279"/>
          <a:stretch/>
        </p:blipFill>
        <p:spPr>
          <a:xfrm>
            <a:off x="401232" y="4163281"/>
            <a:ext cx="484958" cy="172641"/>
          </a:xfrm>
          <a:prstGeom prst="rect">
            <a:avLst/>
          </a:prstGeom>
        </p:spPr>
      </p:pic>
      <p:pic>
        <p:nvPicPr>
          <p:cNvPr id="11" name="Picture 10">
            <a:extLst>
              <a:ext uri="{FF2B5EF4-FFF2-40B4-BE49-F238E27FC236}">
                <a16:creationId xmlns:a16="http://schemas.microsoft.com/office/drawing/2014/main" id="{D0FC3225-AF6E-4EDC-9735-6E4A1BC3CCAA}"/>
              </a:ext>
            </a:extLst>
          </p:cNvPr>
          <p:cNvPicPr>
            <a:picLocks noChangeAspect="1"/>
          </p:cNvPicPr>
          <p:nvPr/>
        </p:nvPicPr>
        <p:blipFill rotWithShape="1">
          <a:blip r:embed="rId3"/>
          <a:srcRect l="39153" t="85173" r="41053" b="11470"/>
          <a:stretch/>
        </p:blipFill>
        <p:spPr>
          <a:xfrm>
            <a:off x="886190" y="4157600"/>
            <a:ext cx="1151165" cy="172641"/>
          </a:xfrm>
          <a:prstGeom prst="rect">
            <a:avLst/>
          </a:prstGeom>
        </p:spPr>
      </p:pic>
      <p:sp>
        <p:nvSpPr>
          <p:cNvPr id="3" name="Slide Number Placeholder 3">
            <a:extLst>
              <a:ext uri="{FF2B5EF4-FFF2-40B4-BE49-F238E27FC236}">
                <a16:creationId xmlns:a16="http://schemas.microsoft.com/office/drawing/2014/main" id="{DC0361C4-AE53-333B-4436-B801CAA8C2EA}"/>
              </a:ext>
            </a:extLst>
          </p:cNvPr>
          <p:cNvSpPr>
            <a:spLocks noGrp="1"/>
          </p:cNvSpPr>
          <p:nvPr>
            <p:ph type="sldNum" sz="quarter" idx="12"/>
          </p:nvPr>
        </p:nvSpPr>
        <p:spPr>
          <a:xfrm>
            <a:off x="8570473" y="4767263"/>
            <a:ext cx="214752" cy="273844"/>
          </a:xfrm>
        </p:spPr>
        <p:txBody>
          <a:bodyPr anchor="t">
            <a:normAutofit/>
          </a:bodyPr>
          <a:lstStyle/>
          <a:p>
            <a:pPr>
              <a:spcAft>
                <a:spcPts val="600"/>
              </a:spcAft>
            </a:pPr>
            <a:fld id="{7559FC98-AF75-4A00-A03C-DF9FEBF6BCB9}" type="slidenum">
              <a:rPr lang="en-GB" smtClean="0"/>
              <a:pPr>
                <a:spcAft>
                  <a:spcPts val="600"/>
                </a:spcAft>
              </a:pPr>
              <a:t>24</a:t>
            </a:fld>
            <a:endParaRPr lang="en-GB"/>
          </a:p>
        </p:txBody>
      </p:sp>
    </p:spTree>
    <p:extLst>
      <p:ext uri="{BB962C8B-B14F-4D97-AF65-F5344CB8AC3E}">
        <p14:creationId xmlns:p14="http://schemas.microsoft.com/office/powerpoint/2010/main" val="4205432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A00921-825B-4F01-B434-F18EC92753F3}"/>
              </a:ext>
            </a:extLst>
          </p:cNvPr>
          <p:cNvSpPr>
            <a:spLocks noGrp="1"/>
          </p:cNvSpPr>
          <p:nvPr>
            <p:ph type="title"/>
          </p:nvPr>
        </p:nvSpPr>
        <p:spPr/>
        <p:txBody>
          <a:bodyPr/>
          <a:lstStyle/>
          <a:p>
            <a:r>
              <a:rPr lang="de-CH" dirty="0" err="1"/>
              <a:t>Python’s</a:t>
            </a:r>
            <a:r>
              <a:rPr lang="de-CH" dirty="0"/>
              <a:t> </a:t>
            </a:r>
            <a:r>
              <a:rPr lang="de-CH" dirty="0" err="1"/>
              <a:t>Built</a:t>
            </a:r>
            <a:r>
              <a:rPr lang="de-CH" dirty="0"/>
              <a:t>-in </a:t>
            </a:r>
            <a:r>
              <a:rPr lang="de-CH" dirty="0" err="1"/>
              <a:t>filter</a:t>
            </a:r>
            <a:r>
              <a:rPr lang="de-CH" dirty="0"/>
              <a:t>() Function</a:t>
            </a:r>
            <a:endParaRPr lang="en-GB" dirty="0"/>
          </a:p>
        </p:txBody>
      </p:sp>
      <p:sp>
        <p:nvSpPr>
          <p:cNvPr id="6" name="Content Placeholder 2">
            <a:extLst>
              <a:ext uri="{FF2B5EF4-FFF2-40B4-BE49-F238E27FC236}">
                <a16:creationId xmlns:a16="http://schemas.microsoft.com/office/drawing/2014/main" id="{0DF2646A-A963-496B-9051-79CA65906E7E}"/>
              </a:ext>
            </a:extLst>
          </p:cNvPr>
          <p:cNvSpPr>
            <a:spLocks noGrp="1"/>
          </p:cNvSpPr>
          <p:nvPr>
            <p:ph idx="1"/>
          </p:nvPr>
        </p:nvSpPr>
        <p:spPr>
          <a:xfrm>
            <a:off x="628650" y="1369219"/>
            <a:ext cx="7999671" cy="3263504"/>
          </a:xfrm>
        </p:spPr>
        <p:txBody>
          <a:bodyPr>
            <a:normAutofit/>
          </a:bodyPr>
          <a:lstStyle/>
          <a:p>
            <a:pPr marL="0" indent="0"/>
            <a:r>
              <a:rPr lang="de-CH" sz="2700" b="1" dirty="0">
                <a:sym typeface="Wingdings" panose="05000000000000000000" pitchFamily="2" charset="2"/>
              </a:rPr>
              <a:t>	</a:t>
            </a:r>
          </a:p>
        </p:txBody>
      </p:sp>
      <p:pic>
        <p:nvPicPr>
          <p:cNvPr id="4" name="Picture 3">
            <a:extLst>
              <a:ext uri="{FF2B5EF4-FFF2-40B4-BE49-F238E27FC236}">
                <a16:creationId xmlns:a16="http://schemas.microsoft.com/office/drawing/2014/main" id="{E35E9C1F-69D3-44FE-8ED3-9C599B2AA904}"/>
              </a:ext>
            </a:extLst>
          </p:cNvPr>
          <p:cNvPicPr>
            <a:picLocks noChangeAspect="1"/>
          </p:cNvPicPr>
          <p:nvPr/>
        </p:nvPicPr>
        <p:blipFill rotWithShape="1">
          <a:blip r:embed="rId2"/>
          <a:srcRect b="73380"/>
          <a:stretch/>
        </p:blipFill>
        <p:spPr>
          <a:xfrm>
            <a:off x="358775" y="778250"/>
            <a:ext cx="5408979" cy="1273439"/>
          </a:xfrm>
          <a:prstGeom prst="rect">
            <a:avLst/>
          </a:prstGeom>
        </p:spPr>
      </p:pic>
      <p:pic>
        <p:nvPicPr>
          <p:cNvPr id="7" name="Picture 6">
            <a:extLst>
              <a:ext uri="{FF2B5EF4-FFF2-40B4-BE49-F238E27FC236}">
                <a16:creationId xmlns:a16="http://schemas.microsoft.com/office/drawing/2014/main" id="{D4D0A728-A143-4ECC-BB13-980C3108B504}"/>
              </a:ext>
            </a:extLst>
          </p:cNvPr>
          <p:cNvPicPr>
            <a:picLocks noChangeAspect="1"/>
          </p:cNvPicPr>
          <p:nvPr/>
        </p:nvPicPr>
        <p:blipFill rotWithShape="1">
          <a:blip r:embed="rId2"/>
          <a:srcRect t="35969" b="26621"/>
          <a:stretch/>
        </p:blipFill>
        <p:spPr>
          <a:xfrm>
            <a:off x="358775" y="2050155"/>
            <a:ext cx="5408979" cy="1789615"/>
          </a:xfrm>
          <a:prstGeom prst="rect">
            <a:avLst/>
          </a:prstGeom>
        </p:spPr>
      </p:pic>
      <p:pic>
        <p:nvPicPr>
          <p:cNvPr id="8" name="Picture 7">
            <a:extLst>
              <a:ext uri="{FF2B5EF4-FFF2-40B4-BE49-F238E27FC236}">
                <a16:creationId xmlns:a16="http://schemas.microsoft.com/office/drawing/2014/main" id="{1EB4EBA9-D471-4158-AD68-D8DDC5639097}"/>
              </a:ext>
            </a:extLst>
          </p:cNvPr>
          <p:cNvPicPr>
            <a:picLocks noChangeAspect="1"/>
          </p:cNvPicPr>
          <p:nvPr/>
        </p:nvPicPr>
        <p:blipFill rotWithShape="1">
          <a:blip r:embed="rId2"/>
          <a:srcRect t="82728"/>
          <a:stretch/>
        </p:blipFill>
        <p:spPr>
          <a:xfrm>
            <a:off x="358774" y="3808325"/>
            <a:ext cx="5408979" cy="826228"/>
          </a:xfrm>
          <a:prstGeom prst="rect">
            <a:avLst/>
          </a:prstGeom>
        </p:spPr>
      </p:pic>
      <p:sp>
        <p:nvSpPr>
          <p:cNvPr id="3" name="Slide Number Placeholder 3">
            <a:extLst>
              <a:ext uri="{FF2B5EF4-FFF2-40B4-BE49-F238E27FC236}">
                <a16:creationId xmlns:a16="http://schemas.microsoft.com/office/drawing/2014/main" id="{32BE4653-B991-323C-5CB6-DE2126BE8814}"/>
              </a:ext>
            </a:extLst>
          </p:cNvPr>
          <p:cNvSpPr>
            <a:spLocks noGrp="1"/>
          </p:cNvSpPr>
          <p:nvPr>
            <p:ph type="sldNum" sz="quarter" idx="12"/>
          </p:nvPr>
        </p:nvSpPr>
        <p:spPr>
          <a:xfrm>
            <a:off x="8570473" y="4767263"/>
            <a:ext cx="214752" cy="273844"/>
          </a:xfrm>
        </p:spPr>
        <p:txBody>
          <a:bodyPr anchor="t">
            <a:normAutofit/>
          </a:bodyPr>
          <a:lstStyle/>
          <a:p>
            <a:pPr>
              <a:spcAft>
                <a:spcPts val="600"/>
              </a:spcAft>
            </a:pPr>
            <a:fld id="{7559FC98-AF75-4A00-A03C-DF9FEBF6BCB9}" type="slidenum">
              <a:rPr lang="en-GB" smtClean="0"/>
              <a:pPr>
                <a:spcAft>
                  <a:spcPts val="600"/>
                </a:spcAft>
              </a:pPr>
              <a:t>25</a:t>
            </a:fld>
            <a:endParaRPr lang="en-GB"/>
          </a:p>
        </p:txBody>
      </p:sp>
    </p:spTree>
    <p:extLst>
      <p:ext uri="{BB962C8B-B14F-4D97-AF65-F5344CB8AC3E}">
        <p14:creationId xmlns:p14="http://schemas.microsoft.com/office/powerpoint/2010/main" val="14455889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A00921-825B-4F01-B434-F18EC92753F3}"/>
              </a:ext>
            </a:extLst>
          </p:cNvPr>
          <p:cNvSpPr>
            <a:spLocks noGrp="1"/>
          </p:cNvSpPr>
          <p:nvPr>
            <p:ph type="title"/>
          </p:nvPr>
        </p:nvSpPr>
        <p:spPr/>
        <p:txBody>
          <a:bodyPr/>
          <a:lstStyle/>
          <a:p>
            <a:r>
              <a:rPr lang="de-CH" dirty="0" err="1"/>
              <a:t>Using</a:t>
            </a:r>
            <a:r>
              <a:rPr lang="de-CH" dirty="0"/>
              <a:t> a </a:t>
            </a:r>
            <a:r>
              <a:rPr lang="de-CH" b="1" dirty="0" err="1"/>
              <a:t>lambda</a:t>
            </a:r>
            <a:r>
              <a:rPr lang="de-CH" b="1" dirty="0"/>
              <a:t> function </a:t>
            </a:r>
            <a:r>
              <a:rPr lang="de-CH" dirty="0"/>
              <a:t>instead of a </a:t>
            </a:r>
            <a:r>
              <a:rPr lang="de-CH" dirty="0" err="1"/>
              <a:t>defined</a:t>
            </a:r>
            <a:r>
              <a:rPr lang="de-CH" dirty="0"/>
              <a:t> function</a:t>
            </a:r>
            <a:endParaRPr lang="en-GB" dirty="0"/>
          </a:p>
        </p:txBody>
      </p:sp>
      <p:sp>
        <p:nvSpPr>
          <p:cNvPr id="6" name="Content Placeholder 2">
            <a:extLst>
              <a:ext uri="{FF2B5EF4-FFF2-40B4-BE49-F238E27FC236}">
                <a16:creationId xmlns:a16="http://schemas.microsoft.com/office/drawing/2014/main" id="{0DF2646A-A963-496B-9051-79CA65906E7E}"/>
              </a:ext>
            </a:extLst>
          </p:cNvPr>
          <p:cNvSpPr>
            <a:spLocks noGrp="1"/>
          </p:cNvSpPr>
          <p:nvPr>
            <p:ph idx="1"/>
          </p:nvPr>
        </p:nvSpPr>
        <p:spPr>
          <a:xfrm>
            <a:off x="628650" y="1369219"/>
            <a:ext cx="7999671" cy="3263504"/>
          </a:xfrm>
        </p:spPr>
        <p:txBody>
          <a:bodyPr>
            <a:normAutofit/>
          </a:bodyPr>
          <a:lstStyle/>
          <a:p>
            <a:pPr marL="0" indent="0"/>
            <a:r>
              <a:rPr lang="de-CH" sz="2700" b="1" dirty="0">
                <a:sym typeface="Wingdings" panose="05000000000000000000" pitchFamily="2" charset="2"/>
              </a:rPr>
              <a:t>	</a:t>
            </a:r>
          </a:p>
        </p:txBody>
      </p:sp>
      <p:pic>
        <p:nvPicPr>
          <p:cNvPr id="4" name="Picture 3">
            <a:extLst>
              <a:ext uri="{FF2B5EF4-FFF2-40B4-BE49-F238E27FC236}">
                <a16:creationId xmlns:a16="http://schemas.microsoft.com/office/drawing/2014/main" id="{CA1AB609-2970-48E9-B361-39B19DA1262C}"/>
              </a:ext>
            </a:extLst>
          </p:cNvPr>
          <p:cNvPicPr>
            <a:picLocks noChangeAspect="1"/>
          </p:cNvPicPr>
          <p:nvPr/>
        </p:nvPicPr>
        <p:blipFill>
          <a:blip r:embed="rId2"/>
          <a:stretch>
            <a:fillRect/>
          </a:stretch>
        </p:blipFill>
        <p:spPr>
          <a:xfrm>
            <a:off x="650580" y="1369219"/>
            <a:ext cx="7842840" cy="695477"/>
          </a:xfrm>
          <a:prstGeom prst="rect">
            <a:avLst/>
          </a:prstGeom>
        </p:spPr>
      </p:pic>
      <p:pic>
        <p:nvPicPr>
          <p:cNvPr id="7" name="Picture 6">
            <a:extLst>
              <a:ext uri="{FF2B5EF4-FFF2-40B4-BE49-F238E27FC236}">
                <a16:creationId xmlns:a16="http://schemas.microsoft.com/office/drawing/2014/main" id="{02811A6F-1F5D-4D4F-BAB7-E83E7B619758}"/>
              </a:ext>
            </a:extLst>
          </p:cNvPr>
          <p:cNvPicPr>
            <a:picLocks noChangeAspect="1"/>
          </p:cNvPicPr>
          <p:nvPr/>
        </p:nvPicPr>
        <p:blipFill rotWithShape="1">
          <a:blip r:embed="rId3"/>
          <a:srcRect r="4046"/>
          <a:stretch/>
        </p:blipFill>
        <p:spPr>
          <a:xfrm>
            <a:off x="628650" y="2218779"/>
            <a:ext cx="4873699" cy="942975"/>
          </a:xfrm>
          <a:prstGeom prst="rect">
            <a:avLst/>
          </a:prstGeom>
        </p:spPr>
      </p:pic>
      <p:pic>
        <p:nvPicPr>
          <p:cNvPr id="9" name="Picture 8">
            <a:extLst>
              <a:ext uri="{FF2B5EF4-FFF2-40B4-BE49-F238E27FC236}">
                <a16:creationId xmlns:a16="http://schemas.microsoft.com/office/drawing/2014/main" id="{50360609-A0BE-4979-B750-1A7ED26340CA}"/>
              </a:ext>
            </a:extLst>
          </p:cNvPr>
          <p:cNvPicPr>
            <a:picLocks noChangeAspect="1"/>
          </p:cNvPicPr>
          <p:nvPr/>
        </p:nvPicPr>
        <p:blipFill>
          <a:blip r:embed="rId4"/>
          <a:stretch>
            <a:fillRect/>
          </a:stretch>
        </p:blipFill>
        <p:spPr>
          <a:xfrm>
            <a:off x="656560" y="3198822"/>
            <a:ext cx="4822031" cy="978694"/>
          </a:xfrm>
          <a:prstGeom prst="rect">
            <a:avLst/>
          </a:prstGeom>
        </p:spPr>
      </p:pic>
      <p:sp>
        <p:nvSpPr>
          <p:cNvPr id="3" name="Slide Number Placeholder 3">
            <a:extLst>
              <a:ext uri="{FF2B5EF4-FFF2-40B4-BE49-F238E27FC236}">
                <a16:creationId xmlns:a16="http://schemas.microsoft.com/office/drawing/2014/main" id="{C8A42ED5-DB4B-2561-8C5F-0F7CF37BC035}"/>
              </a:ext>
            </a:extLst>
          </p:cNvPr>
          <p:cNvSpPr>
            <a:spLocks noGrp="1"/>
          </p:cNvSpPr>
          <p:nvPr>
            <p:ph type="sldNum" sz="quarter" idx="12"/>
          </p:nvPr>
        </p:nvSpPr>
        <p:spPr>
          <a:xfrm>
            <a:off x="8570473" y="4767263"/>
            <a:ext cx="214752" cy="273844"/>
          </a:xfrm>
        </p:spPr>
        <p:txBody>
          <a:bodyPr anchor="t">
            <a:normAutofit/>
          </a:bodyPr>
          <a:lstStyle/>
          <a:p>
            <a:pPr>
              <a:spcAft>
                <a:spcPts val="600"/>
              </a:spcAft>
            </a:pPr>
            <a:fld id="{7559FC98-AF75-4A00-A03C-DF9FEBF6BCB9}" type="slidenum">
              <a:rPr lang="en-GB" smtClean="0"/>
              <a:pPr>
                <a:spcAft>
                  <a:spcPts val="600"/>
                </a:spcAft>
              </a:pPr>
              <a:t>26</a:t>
            </a:fld>
            <a:endParaRPr lang="en-GB"/>
          </a:p>
        </p:txBody>
      </p:sp>
    </p:spTree>
    <p:extLst>
      <p:ext uri="{BB962C8B-B14F-4D97-AF65-F5344CB8AC3E}">
        <p14:creationId xmlns:p14="http://schemas.microsoft.com/office/powerpoint/2010/main" val="134831604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A00921-825B-4F01-B434-F18EC92753F3}"/>
              </a:ext>
            </a:extLst>
          </p:cNvPr>
          <p:cNvSpPr>
            <a:spLocks noGrp="1"/>
          </p:cNvSpPr>
          <p:nvPr>
            <p:ph type="title"/>
          </p:nvPr>
        </p:nvSpPr>
        <p:spPr/>
        <p:txBody>
          <a:bodyPr/>
          <a:lstStyle/>
          <a:p>
            <a:r>
              <a:rPr lang="de-CH" dirty="0"/>
              <a:t>List </a:t>
            </a:r>
            <a:r>
              <a:rPr lang="de-CH" dirty="0" err="1"/>
              <a:t>comprehension</a:t>
            </a:r>
            <a:endParaRPr lang="en-GB" dirty="0"/>
          </a:p>
        </p:txBody>
      </p:sp>
      <p:sp>
        <p:nvSpPr>
          <p:cNvPr id="6" name="Content Placeholder 2">
            <a:extLst>
              <a:ext uri="{FF2B5EF4-FFF2-40B4-BE49-F238E27FC236}">
                <a16:creationId xmlns:a16="http://schemas.microsoft.com/office/drawing/2014/main" id="{0DF2646A-A963-496B-9051-79CA65906E7E}"/>
              </a:ext>
            </a:extLst>
          </p:cNvPr>
          <p:cNvSpPr>
            <a:spLocks noGrp="1"/>
          </p:cNvSpPr>
          <p:nvPr>
            <p:ph idx="1"/>
          </p:nvPr>
        </p:nvSpPr>
        <p:spPr>
          <a:xfrm>
            <a:off x="628650" y="1369219"/>
            <a:ext cx="7999671" cy="3263504"/>
          </a:xfrm>
        </p:spPr>
        <p:txBody>
          <a:bodyPr>
            <a:normAutofit/>
          </a:bodyPr>
          <a:lstStyle/>
          <a:p>
            <a:pPr marL="0" indent="0"/>
            <a:r>
              <a:rPr lang="de-CH" sz="2700" b="1" dirty="0">
                <a:sym typeface="Wingdings" panose="05000000000000000000" pitchFamily="2" charset="2"/>
              </a:rPr>
              <a:t>	</a:t>
            </a:r>
          </a:p>
        </p:txBody>
      </p:sp>
      <p:pic>
        <p:nvPicPr>
          <p:cNvPr id="4" name="Picture 3">
            <a:extLst>
              <a:ext uri="{FF2B5EF4-FFF2-40B4-BE49-F238E27FC236}">
                <a16:creationId xmlns:a16="http://schemas.microsoft.com/office/drawing/2014/main" id="{C2315828-DDCB-4A1A-95E8-AF00CFD6A11E}"/>
              </a:ext>
            </a:extLst>
          </p:cNvPr>
          <p:cNvPicPr>
            <a:picLocks noChangeAspect="1"/>
          </p:cNvPicPr>
          <p:nvPr/>
        </p:nvPicPr>
        <p:blipFill rotWithShape="1">
          <a:blip r:embed="rId2"/>
          <a:srcRect t="65737"/>
          <a:stretch/>
        </p:blipFill>
        <p:spPr>
          <a:xfrm>
            <a:off x="358775" y="3264455"/>
            <a:ext cx="3260628" cy="1203936"/>
          </a:xfrm>
          <a:prstGeom prst="rect">
            <a:avLst/>
          </a:prstGeom>
        </p:spPr>
      </p:pic>
      <p:pic>
        <p:nvPicPr>
          <p:cNvPr id="7" name="Picture 6">
            <a:extLst>
              <a:ext uri="{FF2B5EF4-FFF2-40B4-BE49-F238E27FC236}">
                <a16:creationId xmlns:a16="http://schemas.microsoft.com/office/drawing/2014/main" id="{F9C10074-68D9-4CD4-B704-CFC9ADEC79C7}"/>
              </a:ext>
            </a:extLst>
          </p:cNvPr>
          <p:cNvPicPr>
            <a:picLocks noChangeAspect="1"/>
          </p:cNvPicPr>
          <p:nvPr/>
        </p:nvPicPr>
        <p:blipFill rotWithShape="1">
          <a:blip r:embed="rId2"/>
          <a:srcRect b="44264"/>
          <a:stretch/>
        </p:blipFill>
        <p:spPr>
          <a:xfrm>
            <a:off x="358775" y="874445"/>
            <a:ext cx="3260628" cy="1958440"/>
          </a:xfrm>
          <a:prstGeom prst="rect">
            <a:avLst/>
          </a:prstGeom>
        </p:spPr>
      </p:pic>
      <p:pic>
        <p:nvPicPr>
          <p:cNvPr id="9" name="Picture 8">
            <a:extLst>
              <a:ext uri="{FF2B5EF4-FFF2-40B4-BE49-F238E27FC236}">
                <a16:creationId xmlns:a16="http://schemas.microsoft.com/office/drawing/2014/main" id="{A1F84DB6-6409-48AB-A236-E059FDB1992A}"/>
              </a:ext>
            </a:extLst>
          </p:cNvPr>
          <p:cNvPicPr>
            <a:picLocks noChangeAspect="1"/>
          </p:cNvPicPr>
          <p:nvPr/>
        </p:nvPicPr>
        <p:blipFill rotWithShape="1">
          <a:blip r:embed="rId3"/>
          <a:srcRect b="42960"/>
          <a:stretch/>
        </p:blipFill>
        <p:spPr>
          <a:xfrm>
            <a:off x="4438722" y="429320"/>
            <a:ext cx="3746156" cy="823037"/>
          </a:xfrm>
          <a:prstGeom prst="rect">
            <a:avLst/>
          </a:prstGeom>
        </p:spPr>
      </p:pic>
      <p:pic>
        <p:nvPicPr>
          <p:cNvPr id="10" name="Picture 9">
            <a:extLst>
              <a:ext uri="{FF2B5EF4-FFF2-40B4-BE49-F238E27FC236}">
                <a16:creationId xmlns:a16="http://schemas.microsoft.com/office/drawing/2014/main" id="{367B6654-94F4-44B8-B6A6-837717739793}"/>
              </a:ext>
            </a:extLst>
          </p:cNvPr>
          <p:cNvPicPr>
            <a:picLocks noChangeAspect="1"/>
          </p:cNvPicPr>
          <p:nvPr/>
        </p:nvPicPr>
        <p:blipFill rotWithShape="1">
          <a:blip r:embed="rId3"/>
          <a:srcRect t="40699"/>
          <a:stretch/>
        </p:blipFill>
        <p:spPr>
          <a:xfrm>
            <a:off x="4393952" y="590694"/>
            <a:ext cx="3835697" cy="876119"/>
          </a:xfrm>
          <a:prstGeom prst="rect">
            <a:avLst/>
          </a:prstGeom>
        </p:spPr>
      </p:pic>
      <p:pic>
        <p:nvPicPr>
          <p:cNvPr id="12" name="Picture 11">
            <a:extLst>
              <a:ext uri="{FF2B5EF4-FFF2-40B4-BE49-F238E27FC236}">
                <a16:creationId xmlns:a16="http://schemas.microsoft.com/office/drawing/2014/main" id="{6040623D-CB76-486C-9C98-BF87586530EE}"/>
              </a:ext>
            </a:extLst>
          </p:cNvPr>
          <p:cNvPicPr>
            <a:picLocks noChangeAspect="1"/>
          </p:cNvPicPr>
          <p:nvPr/>
        </p:nvPicPr>
        <p:blipFill rotWithShape="1">
          <a:blip r:embed="rId4"/>
          <a:srcRect l="1113" t="2394" b="88054"/>
          <a:stretch/>
        </p:blipFill>
        <p:spPr>
          <a:xfrm>
            <a:off x="4438722" y="1647298"/>
            <a:ext cx="3354252" cy="161003"/>
          </a:xfrm>
          <a:prstGeom prst="rect">
            <a:avLst/>
          </a:prstGeom>
        </p:spPr>
      </p:pic>
      <p:pic>
        <p:nvPicPr>
          <p:cNvPr id="11" name="Picture 10">
            <a:extLst>
              <a:ext uri="{FF2B5EF4-FFF2-40B4-BE49-F238E27FC236}">
                <a16:creationId xmlns:a16="http://schemas.microsoft.com/office/drawing/2014/main" id="{01F1AF8B-7E38-4C8F-ACBE-4ECB6229A1E0}"/>
              </a:ext>
            </a:extLst>
          </p:cNvPr>
          <p:cNvPicPr>
            <a:picLocks noChangeAspect="1"/>
          </p:cNvPicPr>
          <p:nvPr/>
        </p:nvPicPr>
        <p:blipFill rotWithShape="1">
          <a:blip r:embed="rId4"/>
          <a:srcRect t="41363"/>
          <a:stretch/>
        </p:blipFill>
        <p:spPr>
          <a:xfrm>
            <a:off x="4317491" y="1808300"/>
            <a:ext cx="3912158" cy="1139901"/>
          </a:xfrm>
          <a:prstGeom prst="rect">
            <a:avLst/>
          </a:prstGeom>
        </p:spPr>
      </p:pic>
      <p:pic>
        <p:nvPicPr>
          <p:cNvPr id="16" name="Picture 15">
            <a:extLst>
              <a:ext uri="{FF2B5EF4-FFF2-40B4-BE49-F238E27FC236}">
                <a16:creationId xmlns:a16="http://schemas.microsoft.com/office/drawing/2014/main" id="{7C5CC1A9-262A-D7B6-7A7D-96E387E57667}"/>
              </a:ext>
            </a:extLst>
          </p:cNvPr>
          <p:cNvPicPr>
            <a:picLocks noChangeAspect="1"/>
          </p:cNvPicPr>
          <p:nvPr/>
        </p:nvPicPr>
        <p:blipFill rotWithShape="1">
          <a:blip r:embed="rId5"/>
          <a:srcRect b="90924"/>
          <a:stretch/>
        </p:blipFill>
        <p:spPr>
          <a:xfrm>
            <a:off x="4438722" y="3068973"/>
            <a:ext cx="3695811" cy="184492"/>
          </a:xfrm>
          <a:prstGeom prst="rect">
            <a:avLst/>
          </a:prstGeom>
        </p:spPr>
      </p:pic>
      <p:pic>
        <p:nvPicPr>
          <p:cNvPr id="17" name="Picture 16">
            <a:extLst>
              <a:ext uri="{FF2B5EF4-FFF2-40B4-BE49-F238E27FC236}">
                <a16:creationId xmlns:a16="http://schemas.microsoft.com/office/drawing/2014/main" id="{A226C5D0-3457-A3F9-A134-1B9B0919D17C}"/>
              </a:ext>
            </a:extLst>
          </p:cNvPr>
          <p:cNvPicPr>
            <a:picLocks noChangeAspect="1"/>
          </p:cNvPicPr>
          <p:nvPr/>
        </p:nvPicPr>
        <p:blipFill rotWithShape="1">
          <a:blip r:embed="rId5"/>
          <a:srcRect t="27318"/>
          <a:stretch/>
        </p:blipFill>
        <p:spPr>
          <a:xfrm>
            <a:off x="4355343" y="3279264"/>
            <a:ext cx="3862570" cy="1544055"/>
          </a:xfrm>
          <a:prstGeom prst="rect">
            <a:avLst/>
          </a:prstGeom>
        </p:spPr>
      </p:pic>
      <p:sp>
        <p:nvSpPr>
          <p:cNvPr id="3" name="Slide Number Placeholder 3">
            <a:extLst>
              <a:ext uri="{FF2B5EF4-FFF2-40B4-BE49-F238E27FC236}">
                <a16:creationId xmlns:a16="http://schemas.microsoft.com/office/drawing/2014/main" id="{FBC2ED07-D00D-7A08-C424-DD56B81C9325}"/>
              </a:ext>
            </a:extLst>
          </p:cNvPr>
          <p:cNvSpPr>
            <a:spLocks noGrp="1"/>
          </p:cNvSpPr>
          <p:nvPr>
            <p:ph type="sldNum" sz="quarter" idx="12"/>
          </p:nvPr>
        </p:nvSpPr>
        <p:spPr>
          <a:xfrm>
            <a:off x="8570473" y="4767263"/>
            <a:ext cx="214752" cy="273844"/>
          </a:xfrm>
        </p:spPr>
        <p:txBody>
          <a:bodyPr anchor="t">
            <a:normAutofit/>
          </a:bodyPr>
          <a:lstStyle/>
          <a:p>
            <a:pPr>
              <a:spcAft>
                <a:spcPts val="600"/>
              </a:spcAft>
            </a:pPr>
            <a:fld id="{7559FC98-AF75-4A00-A03C-DF9FEBF6BCB9}" type="slidenum">
              <a:rPr lang="en-GB" smtClean="0"/>
              <a:pPr>
                <a:spcAft>
                  <a:spcPts val="600"/>
                </a:spcAft>
              </a:pPr>
              <a:t>27</a:t>
            </a:fld>
            <a:endParaRPr lang="en-GB"/>
          </a:p>
        </p:txBody>
      </p:sp>
    </p:spTree>
    <p:extLst>
      <p:ext uri="{BB962C8B-B14F-4D97-AF65-F5344CB8AC3E}">
        <p14:creationId xmlns:p14="http://schemas.microsoft.com/office/powerpoint/2010/main" val="238733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A00921-825B-4F01-B434-F18EC92753F3}"/>
              </a:ext>
            </a:extLst>
          </p:cNvPr>
          <p:cNvSpPr>
            <a:spLocks noGrp="1"/>
          </p:cNvSpPr>
          <p:nvPr>
            <p:ph type="title"/>
          </p:nvPr>
        </p:nvSpPr>
        <p:spPr/>
        <p:txBody>
          <a:bodyPr/>
          <a:lstStyle/>
          <a:p>
            <a:r>
              <a:rPr lang="de-CH" dirty="0"/>
              <a:t>Generator Expression / </a:t>
            </a:r>
            <a:r>
              <a:rPr lang="de-CH" dirty="0" err="1"/>
              <a:t>Lazy</a:t>
            </a:r>
            <a:r>
              <a:rPr lang="de-CH" dirty="0"/>
              <a:t> Evaluation</a:t>
            </a:r>
            <a:endParaRPr lang="en-GB" dirty="0"/>
          </a:p>
        </p:txBody>
      </p:sp>
      <p:sp>
        <p:nvSpPr>
          <p:cNvPr id="6" name="Content Placeholder 2">
            <a:extLst>
              <a:ext uri="{FF2B5EF4-FFF2-40B4-BE49-F238E27FC236}">
                <a16:creationId xmlns:a16="http://schemas.microsoft.com/office/drawing/2014/main" id="{0DF2646A-A963-496B-9051-79CA65906E7E}"/>
              </a:ext>
            </a:extLst>
          </p:cNvPr>
          <p:cNvSpPr>
            <a:spLocks noGrp="1"/>
          </p:cNvSpPr>
          <p:nvPr>
            <p:ph idx="1"/>
          </p:nvPr>
        </p:nvSpPr>
        <p:spPr>
          <a:xfrm>
            <a:off x="628650" y="1369219"/>
            <a:ext cx="7999671" cy="3263504"/>
          </a:xfrm>
        </p:spPr>
        <p:txBody>
          <a:bodyPr>
            <a:normAutofit/>
          </a:bodyPr>
          <a:lstStyle/>
          <a:p>
            <a:pPr marL="0" indent="0"/>
            <a:r>
              <a:rPr lang="de-CH" sz="2700" b="1" dirty="0">
                <a:sym typeface="Wingdings" panose="05000000000000000000" pitchFamily="2" charset="2"/>
              </a:rPr>
              <a:t>	</a:t>
            </a:r>
          </a:p>
        </p:txBody>
      </p:sp>
      <p:pic>
        <p:nvPicPr>
          <p:cNvPr id="8" name="Picture 7">
            <a:extLst>
              <a:ext uri="{FF2B5EF4-FFF2-40B4-BE49-F238E27FC236}">
                <a16:creationId xmlns:a16="http://schemas.microsoft.com/office/drawing/2014/main" id="{0178D212-E101-4094-AFCA-D0C5AD338EA7}"/>
              </a:ext>
            </a:extLst>
          </p:cNvPr>
          <p:cNvPicPr>
            <a:picLocks noChangeAspect="1"/>
          </p:cNvPicPr>
          <p:nvPr/>
        </p:nvPicPr>
        <p:blipFill>
          <a:blip r:embed="rId2"/>
          <a:stretch>
            <a:fillRect/>
          </a:stretch>
        </p:blipFill>
        <p:spPr>
          <a:xfrm>
            <a:off x="358775" y="826002"/>
            <a:ext cx="5765339" cy="3680389"/>
          </a:xfrm>
          <a:prstGeom prst="rect">
            <a:avLst/>
          </a:prstGeom>
        </p:spPr>
      </p:pic>
      <p:sp>
        <p:nvSpPr>
          <p:cNvPr id="3" name="Slide Number Placeholder 3">
            <a:extLst>
              <a:ext uri="{FF2B5EF4-FFF2-40B4-BE49-F238E27FC236}">
                <a16:creationId xmlns:a16="http://schemas.microsoft.com/office/drawing/2014/main" id="{F4C56297-88EC-660F-6AC9-335649E84C46}"/>
              </a:ext>
            </a:extLst>
          </p:cNvPr>
          <p:cNvSpPr>
            <a:spLocks noGrp="1"/>
          </p:cNvSpPr>
          <p:nvPr>
            <p:ph type="sldNum" sz="quarter" idx="12"/>
          </p:nvPr>
        </p:nvSpPr>
        <p:spPr>
          <a:xfrm>
            <a:off x="8570473" y="4767263"/>
            <a:ext cx="214752" cy="273844"/>
          </a:xfrm>
        </p:spPr>
        <p:txBody>
          <a:bodyPr anchor="t">
            <a:normAutofit/>
          </a:bodyPr>
          <a:lstStyle/>
          <a:p>
            <a:pPr>
              <a:spcAft>
                <a:spcPts val="600"/>
              </a:spcAft>
            </a:pPr>
            <a:fld id="{7559FC98-AF75-4A00-A03C-DF9FEBF6BCB9}" type="slidenum">
              <a:rPr lang="en-GB" smtClean="0"/>
              <a:pPr>
                <a:spcAft>
                  <a:spcPts val="600"/>
                </a:spcAft>
              </a:pPr>
              <a:t>28</a:t>
            </a:fld>
            <a:endParaRPr lang="en-GB"/>
          </a:p>
        </p:txBody>
      </p:sp>
    </p:spTree>
    <p:extLst>
      <p:ext uri="{BB962C8B-B14F-4D97-AF65-F5344CB8AC3E}">
        <p14:creationId xmlns:p14="http://schemas.microsoft.com/office/powerpoint/2010/main" val="26600629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6EA407A-0B5B-9B6F-C9D4-877962AE18C5}"/>
              </a:ext>
            </a:extLst>
          </p:cNvPr>
          <p:cNvSpPr>
            <a:spLocks noGrp="1"/>
          </p:cNvSpPr>
          <p:nvPr>
            <p:ph type="body" sz="quarter" idx="10"/>
          </p:nvPr>
        </p:nvSpPr>
        <p:spPr/>
        <p:txBody>
          <a:bodyPr>
            <a:normAutofit lnSpcReduction="10000"/>
          </a:bodyPr>
          <a:lstStyle/>
          <a:p>
            <a:r>
              <a:rPr lang="de-CH" dirty="0" err="1"/>
              <a:t>Introduction</a:t>
            </a:r>
            <a:r>
              <a:rPr lang="de-CH" dirty="0"/>
              <a:t> to Python:</a:t>
            </a:r>
          </a:p>
          <a:p>
            <a:pPr marL="505800" indent="-685800">
              <a:buFont typeface="Arial" panose="020B0604020202020204" pitchFamily="34" charset="0"/>
              <a:buChar char="•"/>
            </a:pPr>
            <a:r>
              <a:rPr lang="de-CH" sz="3600" dirty="0"/>
              <a:t>1.6</a:t>
            </a:r>
          </a:p>
          <a:p>
            <a:pPr marL="685800" indent="-685800">
              <a:buFont typeface="Arial" panose="020B0604020202020204" pitchFamily="34" charset="0"/>
              <a:buChar char="•"/>
            </a:pPr>
            <a:r>
              <a:rPr lang="de-CH" sz="3600" dirty="0"/>
              <a:t>Summary in </a:t>
            </a:r>
            <a:r>
              <a:rPr lang="de-CH" sz="3600" dirty="0" err="1"/>
              <a:t>Lecture</a:t>
            </a:r>
            <a:r>
              <a:rPr lang="de-CH" sz="3600" dirty="0"/>
              <a:t> </a:t>
            </a:r>
            <a:br>
              <a:rPr lang="de-CH" sz="3600" dirty="0"/>
            </a:br>
            <a:r>
              <a:rPr lang="de-CH" sz="3600" dirty="0"/>
              <a:t>Slides</a:t>
            </a:r>
          </a:p>
        </p:txBody>
      </p:sp>
      <p:sp>
        <p:nvSpPr>
          <p:cNvPr id="3" name="Text Placeholder 2">
            <a:extLst>
              <a:ext uri="{FF2B5EF4-FFF2-40B4-BE49-F238E27FC236}">
                <a16:creationId xmlns:a16="http://schemas.microsoft.com/office/drawing/2014/main" id="{DB798E7F-D0FE-57B3-4521-9426C485AA37}"/>
              </a:ext>
            </a:extLst>
          </p:cNvPr>
          <p:cNvSpPr>
            <a:spLocks noGrp="1"/>
          </p:cNvSpPr>
          <p:nvPr>
            <p:ph type="body" sz="quarter" idx="11"/>
          </p:nvPr>
        </p:nvSpPr>
        <p:spPr/>
        <p:txBody>
          <a:bodyPr/>
          <a:lstStyle/>
          <a:p>
            <a:r>
              <a:rPr lang="de-CH" sz="2800" i="1" dirty="0"/>
              <a:t>To </a:t>
            </a:r>
            <a:r>
              <a:rPr lang="de-CH" sz="2800" i="1" dirty="0" err="1"/>
              <a:t>read</a:t>
            </a:r>
            <a:r>
              <a:rPr lang="de-CH" sz="2800" i="1" dirty="0"/>
              <a:t> </a:t>
            </a:r>
            <a:r>
              <a:rPr lang="de-CH" sz="2800" i="1" dirty="0" err="1"/>
              <a:t>up</a:t>
            </a:r>
            <a:endParaRPr lang="en-GB" sz="2800" i="1" dirty="0"/>
          </a:p>
        </p:txBody>
      </p:sp>
      <p:pic>
        <p:nvPicPr>
          <p:cNvPr id="4" name="Picture 3">
            <a:extLst>
              <a:ext uri="{FF2B5EF4-FFF2-40B4-BE49-F238E27FC236}">
                <a16:creationId xmlns:a16="http://schemas.microsoft.com/office/drawing/2014/main" id="{F3BDE2B0-CA21-F63E-85B8-215A13A67B91}"/>
              </a:ext>
            </a:extLst>
          </p:cNvPr>
          <p:cNvPicPr>
            <a:picLocks noChangeAspect="1"/>
          </p:cNvPicPr>
          <p:nvPr/>
        </p:nvPicPr>
        <p:blipFill>
          <a:blip r:embed="rId2"/>
          <a:stretch>
            <a:fillRect/>
          </a:stretch>
        </p:blipFill>
        <p:spPr>
          <a:xfrm>
            <a:off x="6137957" y="2448206"/>
            <a:ext cx="2957916" cy="2602744"/>
          </a:xfrm>
          <a:prstGeom prst="rect">
            <a:avLst/>
          </a:prstGeom>
        </p:spPr>
      </p:pic>
    </p:spTree>
    <p:extLst>
      <p:ext uri="{BB962C8B-B14F-4D97-AF65-F5344CB8AC3E}">
        <p14:creationId xmlns:p14="http://schemas.microsoft.com/office/powerpoint/2010/main" val="13449156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A5F2D"/>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36256A2-67B2-CA01-7417-6A9C17C6B307}"/>
              </a:ext>
            </a:extLst>
          </p:cNvPr>
          <p:cNvSpPr>
            <a:spLocks noGrp="1"/>
          </p:cNvSpPr>
          <p:nvPr>
            <p:ph type="title"/>
          </p:nvPr>
        </p:nvSpPr>
        <p:spPr/>
        <p:txBody>
          <a:bodyPr/>
          <a:lstStyle/>
          <a:p>
            <a:r>
              <a:rPr lang="en-US" dirty="0"/>
              <a:t>Discussion of assignment 3 and the respective quiz</a:t>
            </a:r>
          </a:p>
        </p:txBody>
      </p:sp>
    </p:spTree>
    <p:extLst>
      <p:ext uri="{BB962C8B-B14F-4D97-AF65-F5344CB8AC3E}">
        <p14:creationId xmlns:p14="http://schemas.microsoft.com/office/powerpoint/2010/main" val="86090556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6EA407A-0B5B-9B6F-C9D4-877962AE18C5}"/>
              </a:ext>
            </a:extLst>
          </p:cNvPr>
          <p:cNvSpPr>
            <a:spLocks noGrp="1"/>
          </p:cNvSpPr>
          <p:nvPr>
            <p:ph type="body" sz="quarter" idx="10"/>
          </p:nvPr>
        </p:nvSpPr>
        <p:spPr/>
        <p:txBody>
          <a:bodyPr/>
          <a:lstStyle/>
          <a:p>
            <a:r>
              <a:rPr lang="de-CH" dirty="0" err="1"/>
              <a:t>Exercises</a:t>
            </a:r>
            <a:r>
              <a:rPr lang="de-CH" dirty="0"/>
              <a:t> 4a &amp; 4b:</a:t>
            </a:r>
          </a:p>
        </p:txBody>
      </p:sp>
      <p:sp>
        <p:nvSpPr>
          <p:cNvPr id="3" name="Text Placeholder 2">
            <a:extLst>
              <a:ext uri="{FF2B5EF4-FFF2-40B4-BE49-F238E27FC236}">
                <a16:creationId xmlns:a16="http://schemas.microsoft.com/office/drawing/2014/main" id="{DB798E7F-D0FE-57B3-4521-9426C485AA37}"/>
              </a:ext>
            </a:extLst>
          </p:cNvPr>
          <p:cNvSpPr>
            <a:spLocks noGrp="1"/>
          </p:cNvSpPr>
          <p:nvPr>
            <p:ph type="body" sz="quarter" idx="11"/>
          </p:nvPr>
        </p:nvSpPr>
        <p:spPr>
          <a:xfrm>
            <a:off x="827999" y="3548063"/>
            <a:ext cx="7661093" cy="931862"/>
          </a:xfrm>
        </p:spPr>
        <p:txBody>
          <a:bodyPr/>
          <a:lstStyle/>
          <a:p>
            <a:r>
              <a:rPr lang="en-GB" sz="2800" i="1" dirty="0"/>
              <a:t>Let’s solve the exercise together…</a:t>
            </a:r>
          </a:p>
          <a:p>
            <a:r>
              <a:rPr lang="en-GB" sz="2800" i="1" dirty="0"/>
              <a:t>…to enable you to solve the assignment on your own!</a:t>
            </a:r>
          </a:p>
          <a:p>
            <a:endParaRPr lang="en-GB" sz="2800" i="1" dirty="0"/>
          </a:p>
        </p:txBody>
      </p:sp>
    </p:spTree>
    <p:extLst>
      <p:ext uri="{BB962C8B-B14F-4D97-AF65-F5344CB8AC3E}">
        <p14:creationId xmlns:p14="http://schemas.microsoft.com/office/powerpoint/2010/main" val="22994326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36256A2-67B2-CA01-7417-6A9C17C6B307}"/>
              </a:ext>
            </a:extLst>
          </p:cNvPr>
          <p:cNvSpPr>
            <a:spLocks noGrp="1"/>
          </p:cNvSpPr>
          <p:nvPr>
            <p:ph type="title"/>
          </p:nvPr>
        </p:nvSpPr>
        <p:spPr/>
        <p:txBody>
          <a:bodyPr/>
          <a:lstStyle/>
          <a:p>
            <a:r>
              <a:rPr lang="en-US" dirty="0"/>
              <a:t>Short “summary” of Coding Python in 7 Slides</a:t>
            </a:r>
          </a:p>
        </p:txBody>
      </p:sp>
      <p:sp>
        <p:nvSpPr>
          <p:cNvPr id="3" name="Textplatzhalter 2">
            <a:extLst>
              <a:ext uri="{FF2B5EF4-FFF2-40B4-BE49-F238E27FC236}">
                <a16:creationId xmlns:a16="http://schemas.microsoft.com/office/drawing/2014/main" id="{603ED5D4-D1BB-7B89-F03F-E143418179E9}"/>
              </a:ext>
            </a:extLst>
          </p:cNvPr>
          <p:cNvSpPr>
            <a:spLocks noGrp="1"/>
          </p:cNvSpPr>
          <p:nvPr>
            <p:ph type="body" idx="1"/>
          </p:nvPr>
        </p:nvSpPr>
        <p:spPr>
          <a:xfrm>
            <a:off x="1548000" y="3001618"/>
            <a:ext cx="6444533" cy="1478308"/>
          </a:xfrm>
        </p:spPr>
        <p:txBody>
          <a:bodyPr>
            <a:normAutofit/>
          </a:bodyPr>
          <a:lstStyle/>
          <a:p>
            <a:pPr lvl="1">
              <a:lnSpc>
                <a:spcPct val="110000"/>
              </a:lnSpc>
            </a:pPr>
            <a:r>
              <a:rPr lang="en-US" sz="1600" dirty="0">
                <a:solidFill>
                  <a:srgbClr val="D9D9D9"/>
                </a:solidFill>
              </a:rPr>
              <a:t>Let’s take a look at the slides from last week and what is still open.</a:t>
            </a:r>
          </a:p>
        </p:txBody>
      </p:sp>
    </p:spTree>
    <p:extLst>
      <p:ext uri="{BB962C8B-B14F-4D97-AF65-F5344CB8AC3E}">
        <p14:creationId xmlns:p14="http://schemas.microsoft.com/office/powerpoint/2010/main" val="4951903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3C844-53FA-4800-844F-4FE428FF86FC}"/>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29B9A38D-8242-4559-87E5-BFF64B525ED5}"/>
              </a:ext>
            </a:extLst>
          </p:cNvPr>
          <p:cNvSpPr>
            <a:spLocks noGrp="1"/>
          </p:cNvSpPr>
          <p:nvPr>
            <p:ph idx="1"/>
          </p:nvPr>
        </p:nvSpPr>
        <p:spPr>
          <a:xfrm>
            <a:off x="358775" y="1276350"/>
            <a:ext cx="5780328" cy="3203575"/>
          </a:xfrm>
        </p:spPr>
        <p:txBody>
          <a:bodyPr>
            <a:normAutofit fontScale="85000" lnSpcReduction="20000"/>
          </a:bodyPr>
          <a:lstStyle/>
          <a:p>
            <a:r>
              <a:rPr lang="en-US" dirty="0"/>
              <a:t>A Simple Calculator as your first computer program!</a:t>
            </a:r>
            <a:br>
              <a:rPr lang="en-US" dirty="0"/>
            </a:br>
            <a:endParaRPr lang="en-US" dirty="0"/>
          </a:p>
          <a:p>
            <a:pPr lvl="1"/>
            <a:r>
              <a:rPr lang="en-US" dirty="0"/>
              <a:t>You will learn how to assign values to variables and to do basic calculations</a:t>
            </a:r>
          </a:p>
          <a:p>
            <a:endParaRPr lang="en-US" dirty="0"/>
          </a:p>
          <a:p>
            <a:r>
              <a:rPr lang="en-US" dirty="0"/>
              <a:t>There are among others the following arithmetic operations in Python:</a:t>
            </a:r>
            <a:br>
              <a:rPr lang="en-US" dirty="0"/>
            </a:br>
            <a:endParaRPr lang="en-US" dirty="0"/>
          </a:p>
          <a:p>
            <a:pPr lvl="1"/>
            <a:r>
              <a:rPr lang="en-US" dirty="0"/>
              <a:t>Addition: +</a:t>
            </a:r>
          </a:p>
          <a:p>
            <a:pPr lvl="1"/>
            <a:r>
              <a:rPr lang="en-US" dirty="0"/>
              <a:t>Subtraction: -</a:t>
            </a:r>
          </a:p>
          <a:p>
            <a:pPr lvl="1"/>
            <a:r>
              <a:rPr lang="en-US" dirty="0"/>
              <a:t>Multiplication: *</a:t>
            </a:r>
          </a:p>
          <a:p>
            <a:pPr lvl="1"/>
            <a:r>
              <a:rPr lang="en-US" dirty="0"/>
              <a:t>Division: /</a:t>
            </a:r>
          </a:p>
          <a:p>
            <a:pPr lvl="1"/>
            <a:r>
              <a:rPr lang="en-US" dirty="0"/>
              <a:t>Power Function: **</a:t>
            </a:r>
          </a:p>
          <a:p>
            <a:pPr lvl="2"/>
            <a:r>
              <a:rPr lang="en-US" dirty="0"/>
              <a:t>Example: 3**2 = 9 same as 3^2 (often written like that in Excel)</a:t>
            </a:r>
          </a:p>
          <a:p>
            <a:pPr lvl="1"/>
            <a:r>
              <a:rPr lang="en-US" dirty="0"/>
              <a:t>Modulo Function: %</a:t>
            </a:r>
          </a:p>
          <a:p>
            <a:pPr lvl="2"/>
            <a:r>
              <a:rPr lang="en-US" dirty="0"/>
              <a:t>In computing, the modulo operation returns the remainder of a division, after one number is divided by another (called the modulus of the operation)</a:t>
            </a:r>
          </a:p>
          <a:p>
            <a:pPr lvl="2"/>
            <a:r>
              <a:rPr lang="en-US" dirty="0"/>
              <a:t>Example: 17 % 5 = 2 (15/5 = 3 </a:t>
            </a:r>
            <a:r>
              <a:rPr lang="en-US" dirty="0">
                <a:sym typeface="Wingdings" panose="05000000000000000000" pitchFamily="2" charset="2"/>
              </a:rPr>
              <a:t> the remainder up to 17 is 2)</a:t>
            </a:r>
          </a:p>
          <a:p>
            <a:pPr lvl="2"/>
            <a:r>
              <a:rPr lang="en-US" dirty="0">
                <a:sym typeface="Wingdings" panose="05000000000000000000" pitchFamily="2" charset="2"/>
              </a:rPr>
              <a:t>So, Modulo does integer divisions and returns the remainder</a:t>
            </a:r>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3669494B-756E-4AD7-88BC-6401ACC9D29B}"/>
              </a:ext>
            </a:extLst>
          </p:cNvPr>
          <p:cNvSpPr>
            <a:spLocks noGrp="1"/>
          </p:cNvSpPr>
          <p:nvPr>
            <p:ph type="sldNum" sz="quarter" idx="12"/>
          </p:nvPr>
        </p:nvSpPr>
        <p:spPr/>
        <p:txBody>
          <a:bodyPr/>
          <a:lstStyle/>
          <a:p>
            <a:fld id="{E5FDA4BF-9F52-4648-A04F-CE46871DE89F}" type="slidenum">
              <a:rPr lang="en-US"/>
              <a:pPr/>
              <a:t>32</a:t>
            </a:fld>
            <a:endParaRPr lang="en-US" dirty="0"/>
          </a:p>
        </p:txBody>
      </p:sp>
      <p:sp>
        <p:nvSpPr>
          <p:cNvPr id="11" name="Textplatzhalter 10">
            <a:extLst>
              <a:ext uri="{FF2B5EF4-FFF2-40B4-BE49-F238E27FC236}">
                <a16:creationId xmlns:a16="http://schemas.microsoft.com/office/drawing/2014/main" id="{A39BE07A-3C99-E770-B9DD-2B45B206D1F4}"/>
              </a:ext>
            </a:extLst>
          </p:cNvPr>
          <p:cNvSpPr>
            <a:spLocks noGrp="1"/>
          </p:cNvSpPr>
          <p:nvPr>
            <p:ph type="body" sz="quarter" idx="10"/>
          </p:nvPr>
        </p:nvSpPr>
        <p:spPr/>
        <p:txBody>
          <a:bodyPr/>
          <a:lstStyle/>
          <a:p>
            <a:endParaRPr lang="en-US"/>
          </a:p>
        </p:txBody>
      </p:sp>
      <p:pic>
        <p:nvPicPr>
          <p:cNvPr id="7" name="Grafik 6" descr="Ein Bild, das Text, Rechner, Elektronik, schwarz enthält.&#10;&#10;Automatisch generierte Beschreibung">
            <a:extLst>
              <a:ext uri="{FF2B5EF4-FFF2-40B4-BE49-F238E27FC236}">
                <a16:creationId xmlns:a16="http://schemas.microsoft.com/office/drawing/2014/main" id="{353939DE-932B-12CB-38B4-F4098574D0FA}"/>
              </a:ext>
            </a:extLst>
          </p:cNvPr>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592005" y="784754"/>
            <a:ext cx="2261717" cy="4085227"/>
          </a:xfrm>
          <a:prstGeom prst="rect">
            <a:avLst/>
          </a:prstGeom>
        </p:spPr>
      </p:pic>
      <p:pic>
        <p:nvPicPr>
          <p:cNvPr id="8" name="Graphic 7" descr="Checkmark with solid fill">
            <a:extLst>
              <a:ext uri="{FF2B5EF4-FFF2-40B4-BE49-F238E27FC236}">
                <a16:creationId xmlns:a16="http://schemas.microsoft.com/office/drawing/2014/main" id="{504A678D-5F1D-D35F-56FD-FD5E5D956AC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33439" y="1890"/>
            <a:ext cx="751786" cy="751786"/>
          </a:xfrm>
          <a:prstGeom prst="rect">
            <a:avLst/>
          </a:prstGeom>
        </p:spPr>
      </p:pic>
    </p:spTree>
    <p:extLst>
      <p:ext uri="{BB962C8B-B14F-4D97-AF65-F5344CB8AC3E}">
        <p14:creationId xmlns:p14="http://schemas.microsoft.com/office/powerpoint/2010/main" val="316792428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9456A-8FF1-4164-B0B6-A6091F6A194D}"/>
              </a:ext>
            </a:extLst>
          </p:cNvPr>
          <p:cNvSpPr>
            <a:spLocks noGrp="1"/>
          </p:cNvSpPr>
          <p:nvPr>
            <p:ph type="title"/>
          </p:nvPr>
        </p:nvSpPr>
        <p:spPr/>
        <p:txBody>
          <a:bodyPr/>
          <a:lstStyle/>
          <a:p>
            <a:r>
              <a:rPr lang="en-US" dirty="0"/>
              <a:t>Assigning a value to a variable</a:t>
            </a:r>
          </a:p>
        </p:txBody>
      </p:sp>
      <p:sp>
        <p:nvSpPr>
          <p:cNvPr id="3" name="Content Placeholder 2">
            <a:extLst>
              <a:ext uri="{FF2B5EF4-FFF2-40B4-BE49-F238E27FC236}">
                <a16:creationId xmlns:a16="http://schemas.microsoft.com/office/drawing/2014/main" id="{43424ED6-2BDF-4AD4-9B6D-CA230FAACBBD}"/>
              </a:ext>
            </a:extLst>
          </p:cNvPr>
          <p:cNvSpPr>
            <a:spLocks noGrp="1"/>
          </p:cNvSpPr>
          <p:nvPr>
            <p:ph idx="1"/>
          </p:nvPr>
        </p:nvSpPr>
        <p:spPr/>
        <p:txBody>
          <a:bodyPr/>
          <a:lstStyle/>
          <a:p>
            <a:r>
              <a:rPr lang="en-US" dirty="0"/>
              <a:t>The equal sign (=) is used to assign values to variables</a:t>
            </a:r>
          </a:p>
          <a:p>
            <a:endParaRPr lang="en-US" dirty="0"/>
          </a:p>
          <a:p>
            <a:r>
              <a:rPr lang="en-US" dirty="0">
                <a:latin typeface="Courier New" panose="02070309020205020404" pitchFamily="49" charset="0"/>
                <a:cs typeface="Courier New" panose="02070309020205020404" pitchFamily="49" charset="0"/>
              </a:rPr>
              <a:t>x = 5</a:t>
            </a:r>
          </a:p>
          <a:p>
            <a:r>
              <a:rPr lang="en-US" dirty="0">
                <a:latin typeface="Courier New" panose="02070309020205020404" pitchFamily="49" charset="0"/>
                <a:cs typeface="Courier New" panose="02070309020205020404" pitchFamily="49" charset="0"/>
              </a:rPr>
              <a:t>y = True</a:t>
            </a:r>
          </a:p>
          <a:p>
            <a:endParaRPr lang="en-US" dirty="0">
              <a:latin typeface="Courier New" panose="02070309020205020404" pitchFamily="49" charset="0"/>
              <a:cs typeface="Courier New" panose="02070309020205020404" pitchFamily="49" charset="0"/>
            </a:endParaRPr>
          </a:p>
          <a:p>
            <a:r>
              <a:rPr lang="en-US" dirty="0"/>
              <a:t>etc.</a:t>
            </a:r>
          </a:p>
        </p:txBody>
      </p:sp>
      <p:sp>
        <p:nvSpPr>
          <p:cNvPr id="4" name="Slide Number Placeholder 3">
            <a:extLst>
              <a:ext uri="{FF2B5EF4-FFF2-40B4-BE49-F238E27FC236}">
                <a16:creationId xmlns:a16="http://schemas.microsoft.com/office/drawing/2014/main" id="{D336C16C-9A9D-4995-BD64-AA815FD60689}"/>
              </a:ext>
            </a:extLst>
          </p:cNvPr>
          <p:cNvSpPr>
            <a:spLocks noGrp="1"/>
          </p:cNvSpPr>
          <p:nvPr>
            <p:ph type="sldNum" sz="quarter" idx="12"/>
          </p:nvPr>
        </p:nvSpPr>
        <p:spPr/>
        <p:txBody>
          <a:bodyPr/>
          <a:lstStyle/>
          <a:p>
            <a:fld id="{E5FDA4BF-9F52-4648-A04F-CE46871DE89F}" type="slidenum">
              <a:rPr lang="en-US" smtClean="0"/>
              <a:pPr/>
              <a:t>33</a:t>
            </a:fld>
            <a:endParaRPr lang="en-US"/>
          </a:p>
        </p:txBody>
      </p:sp>
      <p:pic>
        <p:nvPicPr>
          <p:cNvPr id="5" name="Grafik 4">
            <a:extLst>
              <a:ext uri="{FF2B5EF4-FFF2-40B4-BE49-F238E27FC236}">
                <a16:creationId xmlns:a16="http://schemas.microsoft.com/office/drawing/2014/main" id="{9CDB128C-405E-AAA1-1E63-D6D280504391}"/>
              </a:ext>
            </a:extLst>
          </p:cNvPr>
          <p:cNvPicPr>
            <a:picLocks noChangeAspect="1"/>
          </p:cNvPicPr>
          <p:nvPr/>
        </p:nvPicPr>
        <p:blipFill>
          <a:blip r:embed="rId2"/>
          <a:stretch>
            <a:fillRect/>
          </a:stretch>
        </p:blipFill>
        <p:spPr>
          <a:xfrm>
            <a:off x="6449297" y="735013"/>
            <a:ext cx="2335928" cy="2659633"/>
          </a:xfrm>
          <a:prstGeom prst="rect">
            <a:avLst/>
          </a:prstGeom>
        </p:spPr>
      </p:pic>
      <p:pic>
        <p:nvPicPr>
          <p:cNvPr id="6" name="Graphic 5" descr="Checkmark with solid fill">
            <a:extLst>
              <a:ext uri="{FF2B5EF4-FFF2-40B4-BE49-F238E27FC236}">
                <a16:creationId xmlns:a16="http://schemas.microsoft.com/office/drawing/2014/main" id="{C6B5C800-6E8E-EDC1-CDAB-F6B1029D8C5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33439" y="1890"/>
            <a:ext cx="751786" cy="751786"/>
          </a:xfrm>
          <a:prstGeom prst="rect">
            <a:avLst/>
          </a:prstGeom>
        </p:spPr>
      </p:pic>
    </p:spTree>
    <p:extLst>
      <p:ext uri="{BB962C8B-B14F-4D97-AF65-F5344CB8AC3E}">
        <p14:creationId xmlns:p14="http://schemas.microsoft.com/office/powerpoint/2010/main" val="15356064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27B082-B4EB-4A99-86FA-8D75323751F2}"/>
              </a:ext>
            </a:extLst>
          </p:cNvPr>
          <p:cNvSpPr>
            <a:spLocks noGrp="1"/>
          </p:cNvSpPr>
          <p:nvPr>
            <p:ph type="title"/>
          </p:nvPr>
        </p:nvSpPr>
        <p:spPr/>
        <p:txBody>
          <a:bodyPr/>
          <a:lstStyle/>
          <a:p>
            <a:r>
              <a:rPr lang="en-US" dirty="0"/>
              <a:t>Modulo and if-statements (1)</a:t>
            </a:r>
          </a:p>
        </p:txBody>
      </p:sp>
      <p:sp>
        <p:nvSpPr>
          <p:cNvPr id="3" name="Content Placeholder 2">
            <a:extLst>
              <a:ext uri="{FF2B5EF4-FFF2-40B4-BE49-F238E27FC236}">
                <a16:creationId xmlns:a16="http://schemas.microsoft.com/office/drawing/2014/main" id="{5E0AB737-CBE2-49DE-A6D9-D6FFA5E0576C}"/>
              </a:ext>
            </a:extLst>
          </p:cNvPr>
          <p:cNvSpPr>
            <a:spLocks noGrp="1"/>
          </p:cNvSpPr>
          <p:nvPr>
            <p:ph idx="1"/>
          </p:nvPr>
        </p:nvSpPr>
        <p:spPr/>
        <p:txBody>
          <a:bodyPr/>
          <a:lstStyle/>
          <a:p>
            <a:endParaRPr lang="en-US" dirty="0"/>
          </a:p>
          <a:p>
            <a:r>
              <a:rPr lang="en-US" dirty="0">
                <a:latin typeface="Courier New" panose="02070309020205020404" pitchFamily="49" charset="0"/>
                <a:cs typeface="Courier New" panose="02070309020205020404" pitchFamily="49" charset="0"/>
              </a:rPr>
              <a:t>if num % 2 == 0:</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even_number</a:t>
            </a:r>
            <a:r>
              <a:rPr lang="en-US" dirty="0">
                <a:latin typeface="Courier New" panose="02070309020205020404" pitchFamily="49" charset="0"/>
                <a:cs typeface="Courier New" panose="02070309020205020404" pitchFamily="49" charset="0"/>
              </a:rPr>
              <a:t> = True</a:t>
            </a:r>
          </a:p>
          <a:p>
            <a:r>
              <a:rPr lang="en-US" dirty="0">
                <a:latin typeface="Courier New" panose="02070309020205020404" pitchFamily="49" charset="0"/>
                <a:cs typeface="Courier New" panose="02070309020205020404" pitchFamily="49" charset="0"/>
              </a:rPr>
              <a:t>else:</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even_number</a:t>
            </a:r>
            <a:r>
              <a:rPr lang="en-US" dirty="0">
                <a:latin typeface="Courier New" panose="02070309020205020404" pitchFamily="49" charset="0"/>
                <a:cs typeface="Courier New" panose="02070309020205020404" pitchFamily="49" charset="0"/>
              </a:rPr>
              <a:t> = False</a:t>
            </a:r>
          </a:p>
        </p:txBody>
      </p:sp>
      <p:sp>
        <p:nvSpPr>
          <p:cNvPr id="4" name="Slide Number Placeholder 3">
            <a:extLst>
              <a:ext uri="{FF2B5EF4-FFF2-40B4-BE49-F238E27FC236}">
                <a16:creationId xmlns:a16="http://schemas.microsoft.com/office/drawing/2014/main" id="{4E05916A-5BAE-4123-AA91-ED551D9C9F8B}"/>
              </a:ext>
            </a:extLst>
          </p:cNvPr>
          <p:cNvSpPr>
            <a:spLocks noGrp="1"/>
          </p:cNvSpPr>
          <p:nvPr>
            <p:ph type="sldNum" sz="quarter" idx="12"/>
          </p:nvPr>
        </p:nvSpPr>
        <p:spPr/>
        <p:txBody>
          <a:bodyPr/>
          <a:lstStyle/>
          <a:p>
            <a:fld id="{E5FDA4BF-9F52-4648-A04F-CE46871DE89F}" type="slidenum">
              <a:rPr lang="en-US" smtClean="0"/>
              <a:pPr/>
              <a:t>34</a:t>
            </a:fld>
            <a:endParaRPr lang="en-US"/>
          </a:p>
        </p:txBody>
      </p:sp>
      <p:pic>
        <p:nvPicPr>
          <p:cNvPr id="5" name="Grafik 4">
            <a:extLst>
              <a:ext uri="{FF2B5EF4-FFF2-40B4-BE49-F238E27FC236}">
                <a16:creationId xmlns:a16="http://schemas.microsoft.com/office/drawing/2014/main" id="{C710FA23-D292-2C2D-E808-A26776B0D522}"/>
              </a:ext>
            </a:extLst>
          </p:cNvPr>
          <p:cNvPicPr>
            <a:picLocks noChangeAspect="1"/>
          </p:cNvPicPr>
          <p:nvPr/>
        </p:nvPicPr>
        <p:blipFill rotWithShape="1">
          <a:blip r:embed="rId2"/>
          <a:srcRect t="28500"/>
          <a:stretch/>
        </p:blipFill>
        <p:spPr>
          <a:xfrm>
            <a:off x="5454876" y="1276350"/>
            <a:ext cx="3330349" cy="2410346"/>
          </a:xfrm>
          <a:prstGeom prst="rect">
            <a:avLst/>
          </a:prstGeom>
        </p:spPr>
      </p:pic>
      <p:pic>
        <p:nvPicPr>
          <p:cNvPr id="6" name="Graphic 5" descr="Checkmark with solid fill">
            <a:extLst>
              <a:ext uri="{FF2B5EF4-FFF2-40B4-BE49-F238E27FC236}">
                <a16:creationId xmlns:a16="http://schemas.microsoft.com/office/drawing/2014/main" id="{0566A952-1E0F-E6F2-5F60-D58EF80817E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33439" y="1890"/>
            <a:ext cx="751786" cy="751786"/>
          </a:xfrm>
          <a:prstGeom prst="rect">
            <a:avLst/>
          </a:prstGeom>
        </p:spPr>
      </p:pic>
    </p:spTree>
    <p:extLst>
      <p:ext uri="{BB962C8B-B14F-4D97-AF65-F5344CB8AC3E}">
        <p14:creationId xmlns:p14="http://schemas.microsoft.com/office/powerpoint/2010/main" val="125694682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27B082-B4EB-4A99-86FA-8D75323751F2}"/>
              </a:ext>
            </a:extLst>
          </p:cNvPr>
          <p:cNvSpPr>
            <a:spLocks noGrp="1"/>
          </p:cNvSpPr>
          <p:nvPr>
            <p:ph type="title"/>
          </p:nvPr>
        </p:nvSpPr>
        <p:spPr/>
        <p:txBody>
          <a:bodyPr/>
          <a:lstStyle/>
          <a:p>
            <a:r>
              <a:rPr lang="en-US" dirty="0"/>
              <a:t>Modulo and if-statements (2)</a:t>
            </a:r>
          </a:p>
        </p:txBody>
      </p:sp>
      <p:sp>
        <p:nvSpPr>
          <p:cNvPr id="3" name="Content Placeholder 2">
            <a:extLst>
              <a:ext uri="{FF2B5EF4-FFF2-40B4-BE49-F238E27FC236}">
                <a16:creationId xmlns:a16="http://schemas.microsoft.com/office/drawing/2014/main" id="{5E0AB737-CBE2-49DE-A6D9-D6FFA5E0576C}"/>
              </a:ext>
            </a:extLst>
          </p:cNvPr>
          <p:cNvSpPr>
            <a:spLocks noGrp="1"/>
          </p:cNvSpPr>
          <p:nvPr>
            <p:ph idx="1"/>
          </p:nvPr>
        </p:nvSpPr>
        <p:spPr/>
        <p:txBody>
          <a:bodyPr/>
          <a:lstStyle/>
          <a:p>
            <a:endParaRPr lang="en-US" dirty="0"/>
          </a:p>
          <a:p>
            <a:r>
              <a:rPr lang="en-US" dirty="0">
                <a:latin typeface="Courier New" panose="02070309020205020404" pitchFamily="49" charset="0"/>
                <a:cs typeface="Courier New" panose="02070309020205020404" pitchFamily="49" charset="0"/>
              </a:rPr>
              <a:t>num = 4</a:t>
            </a:r>
          </a:p>
          <a:p>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if num % 2 == 0:</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even_number</a:t>
            </a:r>
            <a:r>
              <a:rPr lang="en-US" dirty="0">
                <a:latin typeface="Courier New" panose="02070309020205020404" pitchFamily="49" charset="0"/>
                <a:cs typeface="Courier New" panose="02070309020205020404" pitchFamily="49" charset="0"/>
              </a:rPr>
              <a:t> = True</a:t>
            </a:r>
          </a:p>
          <a:p>
            <a:r>
              <a:rPr lang="en-US" dirty="0">
                <a:latin typeface="Courier New" panose="02070309020205020404" pitchFamily="49" charset="0"/>
                <a:cs typeface="Courier New" panose="02070309020205020404" pitchFamily="49" charset="0"/>
              </a:rPr>
              <a:t>else:</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even_number</a:t>
            </a:r>
            <a:r>
              <a:rPr lang="en-US" dirty="0">
                <a:latin typeface="Courier New" panose="02070309020205020404" pitchFamily="49" charset="0"/>
                <a:cs typeface="Courier New" panose="02070309020205020404" pitchFamily="49" charset="0"/>
              </a:rPr>
              <a:t> = False</a:t>
            </a:r>
          </a:p>
          <a:p>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print(</a:t>
            </a:r>
            <a:r>
              <a:rPr lang="en-US" dirty="0" err="1">
                <a:latin typeface="Courier New" panose="02070309020205020404" pitchFamily="49" charset="0"/>
                <a:cs typeface="Courier New" panose="02070309020205020404" pitchFamily="49" charset="0"/>
              </a:rPr>
              <a:t>even_number</a:t>
            </a:r>
            <a:r>
              <a:rPr lang="en-US" dirty="0">
                <a:latin typeface="Courier New" panose="02070309020205020404" pitchFamily="49" charset="0"/>
                <a:cs typeface="Courier New" panose="02070309020205020404" pitchFamily="49" charset="0"/>
              </a:rPr>
              <a:t>)</a:t>
            </a:r>
          </a:p>
        </p:txBody>
      </p:sp>
      <p:sp>
        <p:nvSpPr>
          <p:cNvPr id="4" name="Slide Number Placeholder 3">
            <a:extLst>
              <a:ext uri="{FF2B5EF4-FFF2-40B4-BE49-F238E27FC236}">
                <a16:creationId xmlns:a16="http://schemas.microsoft.com/office/drawing/2014/main" id="{4E05916A-5BAE-4123-AA91-ED551D9C9F8B}"/>
              </a:ext>
            </a:extLst>
          </p:cNvPr>
          <p:cNvSpPr>
            <a:spLocks noGrp="1"/>
          </p:cNvSpPr>
          <p:nvPr>
            <p:ph type="sldNum" sz="quarter" idx="12"/>
          </p:nvPr>
        </p:nvSpPr>
        <p:spPr/>
        <p:txBody>
          <a:bodyPr/>
          <a:lstStyle/>
          <a:p>
            <a:fld id="{E5FDA4BF-9F52-4648-A04F-CE46871DE89F}" type="slidenum">
              <a:rPr lang="en-US" smtClean="0"/>
              <a:pPr/>
              <a:t>35</a:t>
            </a:fld>
            <a:endParaRPr lang="en-US"/>
          </a:p>
        </p:txBody>
      </p:sp>
      <p:pic>
        <p:nvPicPr>
          <p:cNvPr id="5" name="Grafik 4">
            <a:extLst>
              <a:ext uri="{FF2B5EF4-FFF2-40B4-BE49-F238E27FC236}">
                <a16:creationId xmlns:a16="http://schemas.microsoft.com/office/drawing/2014/main" id="{72BE9AD9-BD8A-B0C6-9572-C43C2120F081}"/>
              </a:ext>
            </a:extLst>
          </p:cNvPr>
          <p:cNvPicPr>
            <a:picLocks noChangeAspect="1"/>
          </p:cNvPicPr>
          <p:nvPr/>
        </p:nvPicPr>
        <p:blipFill>
          <a:blip r:embed="rId2"/>
          <a:stretch>
            <a:fillRect/>
          </a:stretch>
        </p:blipFill>
        <p:spPr>
          <a:xfrm>
            <a:off x="5203767" y="1276350"/>
            <a:ext cx="3581458" cy="3294139"/>
          </a:xfrm>
          <a:prstGeom prst="rect">
            <a:avLst/>
          </a:prstGeom>
        </p:spPr>
      </p:pic>
      <p:pic>
        <p:nvPicPr>
          <p:cNvPr id="6" name="Grafik 5">
            <a:extLst>
              <a:ext uri="{FF2B5EF4-FFF2-40B4-BE49-F238E27FC236}">
                <a16:creationId xmlns:a16="http://schemas.microsoft.com/office/drawing/2014/main" id="{A0D6DE72-B453-B5A8-B07D-363340279E3B}"/>
              </a:ext>
            </a:extLst>
          </p:cNvPr>
          <p:cNvPicPr>
            <a:picLocks noChangeAspect="1"/>
          </p:cNvPicPr>
          <p:nvPr/>
        </p:nvPicPr>
        <p:blipFill>
          <a:blip r:embed="rId3"/>
          <a:stretch>
            <a:fillRect/>
          </a:stretch>
        </p:blipFill>
        <p:spPr>
          <a:xfrm>
            <a:off x="7254047" y="3803896"/>
            <a:ext cx="1179330" cy="1237211"/>
          </a:xfrm>
          <a:prstGeom prst="rect">
            <a:avLst/>
          </a:prstGeom>
        </p:spPr>
      </p:pic>
      <p:pic>
        <p:nvPicPr>
          <p:cNvPr id="7" name="Graphic 6" descr="Checkmark with solid fill">
            <a:extLst>
              <a:ext uri="{FF2B5EF4-FFF2-40B4-BE49-F238E27FC236}">
                <a16:creationId xmlns:a16="http://schemas.microsoft.com/office/drawing/2014/main" id="{FF55CD61-690C-0D1C-275B-4EDC8C695F7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033439" y="1890"/>
            <a:ext cx="751786" cy="751786"/>
          </a:xfrm>
          <a:prstGeom prst="rect">
            <a:avLst/>
          </a:prstGeom>
        </p:spPr>
      </p:pic>
    </p:spTree>
    <p:extLst>
      <p:ext uri="{BB962C8B-B14F-4D97-AF65-F5344CB8AC3E}">
        <p14:creationId xmlns:p14="http://schemas.microsoft.com/office/powerpoint/2010/main" val="409738492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27B082-B4EB-4A99-86FA-8D75323751F2}"/>
              </a:ext>
            </a:extLst>
          </p:cNvPr>
          <p:cNvSpPr>
            <a:spLocks noGrp="1"/>
          </p:cNvSpPr>
          <p:nvPr>
            <p:ph type="title"/>
          </p:nvPr>
        </p:nvSpPr>
        <p:spPr/>
        <p:txBody>
          <a:bodyPr/>
          <a:lstStyle/>
          <a:p>
            <a:r>
              <a:rPr lang="en-US" dirty="0"/>
              <a:t>Modulo and if-statements (3)</a:t>
            </a:r>
          </a:p>
        </p:txBody>
      </p:sp>
      <p:sp>
        <p:nvSpPr>
          <p:cNvPr id="3" name="Content Placeholder 2">
            <a:extLst>
              <a:ext uri="{FF2B5EF4-FFF2-40B4-BE49-F238E27FC236}">
                <a16:creationId xmlns:a16="http://schemas.microsoft.com/office/drawing/2014/main" id="{5E0AB737-CBE2-49DE-A6D9-D6FFA5E0576C}"/>
              </a:ext>
            </a:extLst>
          </p:cNvPr>
          <p:cNvSpPr>
            <a:spLocks noGrp="1"/>
          </p:cNvSpPr>
          <p:nvPr>
            <p:ph idx="1"/>
          </p:nvPr>
        </p:nvSpPr>
        <p:spPr/>
        <p:txBody>
          <a:bodyPr/>
          <a:lstStyle/>
          <a:p>
            <a:endParaRPr lang="en-US" dirty="0"/>
          </a:p>
          <a:p>
            <a:r>
              <a:rPr lang="en-US" dirty="0">
                <a:latin typeface="Courier New" panose="02070309020205020404" pitchFamily="49" charset="0"/>
                <a:cs typeface="Courier New" panose="02070309020205020404" pitchFamily="49" charset="0"/>
              </a:rPr>
              <a:t>num = 5</a:t>
            </a:r>
          </a:p>
          <a:p>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if num % 2 == 0:</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even_number</a:t>
            </a:r>
            <a:r>
              <a:rPr lang="en-US" dirty="0">
                <a:latin typeface="Courier New" panose="02070309020205020404" pitchFamily="49" charset="0"/>
                <a:cs typeface="Courier New" panose="02070309020205020404" pitchFamily="49" charset="0"/>
              </a:rPr>
              <a:t> = True</a:t>
            </a:r>
          </a:p>
          <a:p>
            <a:r>
              <a:rPr lang="en-US" dirty="0">
                <a:latin typeface="Courier New" panose="02070309020205020404" pitchFamily="49" charset="0"/>
                <a:cs typeface="Courier New" panose="02070309020205020404" pitchFamily="49" charset="0"/>
              </a:rPr>
              <a:t>else:</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even_number</a:t>
            </a:r>
            <a:r>
              <a:rPr lang="en-US" dirty="0">
                <a:latin typeface="Courier New" panose="02070309020205020404" pitchFamily="49" charset="0"/>
                <a:cs typeface="Courier New" panose="02070309020205020404" pitchFamily="49" charset="0"/>
              </a:rPr>
              <a:t> = False</a:t>
            </a:r>
          </a:p>
          <a:p>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print(</a:t>
            </a:r>
            <a:r>
              <a:rPr lang="en-US" dirty="0" err="1">
                <a:latin typeface="Courier New" panose="02070309020205020404" pitchFamily="49" charset="0"/>
                <a:cs typeface="Courier New" panose="02070309020205020404" pitchFamily="49" charset="0"/>
              </a:rPr>
              <a:t>even_number</a:t>
            </a:r>
            <a:r>
              <a:rPr lang="en-US" dirty="0">
                <a:latin typeface="Courier New" panose="02070309020205020404" pitchFamily="49" charset="0"/>
                <a:cs typeface="Courier New" panose="02070309020205020404" pitchFamily="49" charset="0"/>
              </a:rPr>
              <a:t>)</a:t>
            </a:r>
          </a:p>
        </p:txBody>
      </p:sp>
      <p:sp>
        <p:nvSpPr>
          <p:cNvPr id="4" name="Slide Number Placeholder 3">
            <a:extLst>
              <a:ext uri="{FF2B5EF4-FFF2-40B4-BE49-F238E27FC236}">
                <a16:creationId xmlns:a16="http://schemas.microsoft.com/office/drawing/2014/main" id="{4E05916A-5BAE-4123-AA91-ED551D9C9F8B}"/>
              </a:ext>
            </a:extLst>
          </p:cNvPr>
          <p:cNvSpPr>
            <a:spLocks noGrp="1"/>
          </p:cNvSpPr>
          <p:nvPr>
            <p:ph type="sldNum" sz="quarter" idx="12"/>
          </p:nvPr>
        </p:nvSpPr>
        <p:spPr/>
        <p:txBody>
          <a:bodyPr/>
          <a:lstStyle/>
          <a:p>
            <a:fld id="{E5FDA4BF-9F52-4648-A04F-CE46871DE89F}" type="slidenum">
              <a:rPr lang="en-US" smtClean="0"/>
              <a:pPr/>
              <a:t>36</a:t>
            </a:fld>
            <a:endParaRPr lang="en-US"/>
          </a:p>
        </p:txBody>
      </p:sp>
      <p:pic>
        <p:nvPicPr>
          <p:cNvPr id="6" name="Grafik 5">
            <a:extLst>
              <a:ext uri="{FF2B5EF4-FFF2-40B4-BE49-F238E27FC236}">
                <a16:creationId xmlns:a16="http://schemas.microsoft.com/office/drawing/2014/main" id="{69FB032E-74E0-808F-1609-93417CD8E3AC}"/>
              </a:ext>
            </a:extLst>
          </p:cNvPr>
          <p:cNvPicPr>
            <a:picLocks noChangeAspect="1"/>
          </p:cNvPicPr>
          <p:nvPr/>
        </p:nvPicPr>
        <p:blipFill>
          <a:blip r:embed="rId2"/>
          <a:stretch>
            <a:fillRect/>
          </a:stretch>
        </p:blipFill>
        <p:spPr>
          <a:xfrm>
            <a:off x="5313050" y="1276350"/>
            <a:ext cx="3472176" cy="3203574"/>
          </a:xfrm>
          <a:prstGeom prst="rect">
            <a:avLst/>
          </a:prstGeom>
        </p:spPr>
      </p:pic>
      <p:pic>
        <p:nvPicPr>
          <p:cNvPr id="7" name="Grafik 6">
            <a:extLst>
              <a:ext uri="{FF2B5EF4-FFF2-40B4-BE49-F238E27FC236}">
                <a16:creationId xmlns:a16="http://schemas.microsoft.com/office/drawing/2014/main" id="{705BB66F-51A9-67DA-5315-F13F56483B96}"/>
              </a:ext>
            </a:extLst>
          </p:cNvPr>
          <p:cNvPicPr>
            <a:picLocks noChangeAspect="1"/>
          </p:cNvPicPr>
          <p:nvPr/>
        </p:nvPicPr>
        <p:blipFill>
          <a:blip r:embed="rId3"/>
          <a:stretch>
            <a:fillRect/>
          </a:stretch>
        </p:blipFill>
        <p:spPr>
          <a:xfrm>
            <a:off x="7178116" y="3734970"/>
            <a:ext cx="1193261" cy="1306137"/>
          </a:xfrm>
          <a:prstGeom prst="rect">
            <a:avLst/>
          </a:prstGeom>
        </p:spPr>
      </p:pic>
      <p:pic>
        <p:nvPicPr>
          <p:cNvPr id="5" name="Graphic 4" descr="Checkmark with solid fill">
            <a:extLst>
              <a:ext uri="{FF2B5EF4-FFF2-40B4-BE49-F238E27FC236}">
                <a16:creationId xmlns:a16="http://schemas.microsoft.com/office/drawing/2014/main" id="{63E06B13-FFFC-5AAB-65F3-5CA29248B82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033439" y="1890"/>
            <a:ext cx="751786" cy="751786"/>
          </a:xfrm>
          <a:prstGeom prst="rect">
            <a:avLst/>
          </a:prstGeom>
        </p:spPr>
      </p:pic>
    </p:spTree>
    <p:extLst>
      <p:ext uri="{BB962C8B-B14F-4D97-AF65-F5344CB8AC3E}">
        <p14:creationId xmlns:p14="http://schemas.microsoft.com/office/powerpoint/2010/main" val="215443093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C16DE5-16C7-46BC-9A07-F2E4099DED56}"/>
              </a:ext>
            </a:extLst>
          </p:cNvPr>
          <p:cNvSpPr>
            <a:spLocks noGrp="1"/>
          </p:cNvSpPr>
          <p:nvPr>
            <p:ph type="title"/>
          </p:nvPr>
        </p:nvSpPr>
        <p:spPr/>
        <p:txBody>
          <a:bodyPr/>
          <a:lstStyle/>
          <a:p>
            <a:r>
              <a:rPr lang="en-US" dirty="0"/>
              <a:t>Functions</a:t>
            </a:r>
          </a:p>
        </p:txBody>
      </p:sp>
      <p:sp>
        <p:nvSpPr>
          <p:cNvPr id="3" name="Content Placeholder 2">
            <a:extLst>
              <a:ext uri="{FF2B5EF4-FFF2-40B4-BE49-F238E27FC236}">
                <a16:creationId xmlns:a16="http://schemas.microsoft.com/office/drawing/2014/main" id="{6498F447-A2CB-459E-9001-15E6D0525E11}"/>
              </a:ext>
            </a:extLst>
          </p:cNvPr>
          <p:cNvSpPr>
            <a:spLocks noGrp="1"/>
          </p:cNvSpPr>
          <p:nvPr>
            <p:ph idx="1"/>
          </p:nvPr>
        </p:nvSpPr>
        <p:spPr>
          <a:xfrm>
            <a:off x="358775" y="1276350"/>
            <a:ext cx="5385320" cy="3203575"/>
          </a:xfrm>
        </p:spPr>
        <p:txBody>
          <a:bodyPr>
            <a:normAutofit/>
          </a:bodyPr>
          <a:lstStyle/>
          <a:p>
            <a:r>
              <a:rPr lang="en-US" dirty="0"/>
              <a:t>A function is a block of code that only runs when it is called by its </a:t>
            </a:r>
            <a:r>
              <a:rPr lang="en-US" dirty="0">
                <a:solidFill>
                  <a:schemeClr val="accent3"/>
                </a:solidFill>
              </a:rPr>
              <a:t>function name</a:t>
            </a:r>
          </a:p>
          <a:p>
            <a:r>
              <a:rPr lang="en-US" dirty="0"/>
              <a:t>You can pass data, known as </a:t>
            </a:r>
            <a:r>
              <a:rPr lang="en-US" dirty="0">
                <a:solidFill>
                  <a:schemeClr val="accent4"/>
                </a:solidFill>
              </a:rPr>
              <a:t>parameters</a:t>
            </a:r>
            <a:r>
              <a:rPr lang="en-US" dirty="0"/>
              <a:t>, into a function.</a:t>
            </a:r>
          </a:p>
          <a:p>
            <a:r>
              <a:rPr lang="en-US" dirty="0"/>
              <a:t>A function can </a:t>
            </a:r>
            <a:r>
              <a:rPr lang="en-US" dirty="0">
                <a:solidFill>
                  <a:schemeClr val="accent1"/>
                </a:solidFill>
              </a:rPr>
              <a:t>return data </a:t>
            </a:r>
            <a:r>
              <a:rPr lang="en-US" dirty="0"/>
              <a:t>as a result.</a:t>
            </a:r>
          </a:p>
          <a:p>
            <a:pPr marL="0" indent="0"/>
            <a:endParaRPr lang="en-US" dirty="0"/>
          </a:p>
          <a:p>
            <a:r>
              <a:rPr lang="en-US" dirty="0">
                <a:latin typeface="Courier New" panose="02070309020205020404" pitchFamily="49" charset="0"/>
                <a:cs typeface="Courier New" panose="02070309020205020404" pitchFamily="49" charset="0"/>
              </a:rPr>
              <a:t>def </a:t>
            </a:r>
            <a:r>
              <a:rPr lang="en-US" dirty="0" err="1">
                <a:solidFill>
                  <a:schemeClr val="accent3"/>
                </a:solidFill>
                <a:latin typeface="Courier New" panose="02070309020205020404" pitchFamily="49" charset="0"/>
                <a:cs typeface="Courier New" panose="02070309020205020404" pitchFamily="49" charset="0"/>
              </a:rPr>
              <a:t>my_function</a:t>
            </a:r>
            <a:r>
              <a:rPr lang="en-US" dirty="0">
                <a:latin typeface="Courier New" panose="02070309020205020404" pitchFamily="49" charset="0"/>
                <a:cs typeface="Courier New" panose="02070309020205020404" pitchFamily="49" charset="0"/>
              </a:rPr>
              <a:t>(</a:t>
            </a:r>
            <a:r>
              <a:rPr lang="en-US" dirty="0">
                <a:solidFill>
                  <a:schemeClr val="accent4"/>
                </a:solidFill>
                <a:latin typeface="Courier New" panose="02070309020205020404" pitchFamily="49" charset="0"/>
                <a:cs typeface="Courier New" panose="02070309020205020404" pitchFamily="49" charset="0"/>
              </a:rPr>
              <a:t>number</a:t>
            </a:r>
            <a:r>
              <a:rPr lang="en-US" dirty="0">
                <a:latin typeface="Courier New" panose="02070309020205020404" pitchFamily="49" charset="0"/>
                <a:cs typeface="Courier New" panose="02070309020205020404" pitchFamily="49" charset="0"/>
              </a:rPr>
              <a:t>):</a:t>
            </a:r>
          </a:p>
          <a:p>
            <a:pPr marL="0" indent="0"/>
            <a:r>
              <a:rPr lang="en-US" dirty="0">
                <a:latin typeface="Courier New" panose="02070309020205020404" pitchFamily="49" charset="0"/>
                <a:cs typeface="Courier New" panose="02070309020205020404" pitchFamily="49" charset="0"/>
              </a:rPr>
              <a:t>	x = 5</a:t>
            </a:r>
          </a:p>
          <a:p>
            <a:pPr marL="0" indent="0"/>
            <a:r>
              <a:rPr lang="en-US" dirty="0">
                <a:latin typeface="Courier New" panose="02070309020205020404" pitchFamily="49" charset="0"/>
                <a:cs typeface="Courier New" panose="02070309020205020404" pitchFamily="49" charset="0"/>
              </a:rPr>
              <a:t>	y = 3</a:t>
            </a:r>
          </a:p>
          <a:p>
            <a:pPr marL="0" indent="0"/>
            <a:r>
              <a:rPr lang="en-US" dirty="0">
                <a:latin typeface="Courier New" panose="02070309020205020404" pitchFamily="49" charset="0"/>
                <a:cs typeface="Courier New" panose="02070309020205020404" pitchFamily="49" charset="0"/>
              </a:rPr>
              <a:t>	z = x + y + number</a:t>
            </a:r>
          </a:p>
          <a:p>
            <a:pPr marL="0" indent="0"/>
            <a:r>
              <a:rPr lang="en-US" dirty="0">
                <a:solidFill>
                  <a:schemeClr val="accent6"/>
                </a:solidFill>
                <a:latin typeface="Courier New" panose="02070309020205020404" pitchFamily="49" charset="0"/>
                <a:cs typeface="Courier New" panose="02070309020205020404" pitchFamily="49" charset="0"/>
              </a:rPr>
              <a:t>	return z</a:t>
            </a:r>
          </a:p>
          <a:p>
            <a:pPr marL="0" indent="0"/>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print(</a:t>
            </a:r>
            <a:r>
              <a:rPr lang="en-US" dirty="0" err="1">
                <a:solidFill>
                  <a:schemeClr val="accent3"/>
                </a:solidFill>
                <a:latin typeface="Courier New" panose="02070309020205020404" pitchFamily="49" charset="0"/>
                <a:cs typeface="Courier New" panose="02070309020205020404" pitchFamily="49" charset="0"/>
              </a:rPr>
              <a:t>my_function</a:t>
            </a:r>
            <a:r>
              <a:rPr lang="en-US" dirty="0">
                <a:latin typeface="Courier New" panose="02070309020205020404" pitchFamily="49" charset="0"/>
                <a:cs typeface="Courier New" panose="02070309020205020404" pitchFamily="49" charset="0"/>
              </a:rPr>
              <a:t>(</a:t>
            </a:r>
            <a:r>
              <a:rPr lang="en-US" dirty="0">
                <a:solidFill>
                  <a:schemeClr val="accent4"/>
                </a:solidFill>
                <a:latin typeface="Courier New" panose="02070309020205020404" pitchFamily="49" charset="0"/>
                <a:cs typeface="Courier New" panose="02070309020205020404" pitchFamily="49" charset="0"/>
              </a:rPr>
              <a:t>2</a:t>
            </a:r>
            <a:r>
              <a:rPr lang="en-US" dirty="0">
                <a:latin typeface="Courier New" panose="02070309020205020404" pitchFamily="49" charset="0"/>
                <a:cs typeface="Courier New" panose="02070309020205020404" pitchFamily="49" charset="0"/>
              </a:rPr>
              <a:t>))    # this is the function call </a:t>
            </a:r>
          </a:p>
          <a:p>
            <a:endParaRPr lang="en-US" dirty="0"/>
          </a:p>
          <a:p>
            <a:endParaRPr lang="en-US" dirty="0"/>
          </a:p>
          <a:p>
            <a:endParaRPr lang="en-US" dirty="0"/>
          </a:p>
          <a:p>
            <a:pPr marL="0" indent="0"/>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49C5A542-1E63-473B-A589-121627DC904E}"/>
              </a:ext>
            </a:extLst>
          </p:cNvPr>
          <p:cNvSpPr>
            <a:spLocks noGrp="1"/>
          </p:cNvSpPr>
          <p:nvPr>
            <p:ph type="sldNum" sz="quarter" idx="12"/>
          </p:nvPr>
        </p:nvSpPr>
        <p:spPr/>
        <p:txBody>
          <a:bodyPr/>
          <a:lstStyle/>
          <a:p>
            <a:fld id="{E5FDA4BF-9F52-4648-A04F-CE46871DE89F}" type="slidenum">
              <a:rPr lang="en-US" smtClean="0"/>
              <a:t>37</a:t>
            </a:fld>
            <a:endParaRPr lang="en-US"/>
          </a:p>
        </p:txBody>
      </p:sp>
      <p:pic>
        <p:nvPicPr>
          <p:cNvPr id="5" name="Grafik 4">
            <a:extLst>
              <a:ext uri="{FF2B5EF4-FFF2-40B4-BE49-F238E27FC236}">
                <a16:creationId xmlns:a16="http://schemas.microsoft.com/office/drawing/2014/main" id="{EF627AEB-682A-4A18-4C69-9FDB5CFC4BE0}"/>
              </a:ext>
            </a:extLst>
          </p:cNvPr>
          <p:cNvPicPr>
            <a:picLocks noChangeAspect="1"/>
          </p:cNvPicPr>
          <p:nvPr/>
        </p:nvPicPr>
        <p:blipFill>
          <a:blip r:embed="rId2"/>
          <a:stretch>
            <a:fillRect/>
          </a:stretch>
        </p:blipFill>
        <p:spPr>
          <a:xfrm>
            <a:off x="6118167" y="1273238"/>
            <a:ext cx="2667058" cy="3183859"/>
          </a:xfrm>
          <a:prstGeom prst="rect">
            <a:avLst/>
          </a:prstGeom>
        </p:spPr>
      </p:pic>
      <p:pic>
        <p:nvPicPr>
          <p:cNvPr id="6" name="Grafik 5">
            <a:extLst>
              <a:ext uri="{FF2B5EF4-FFF2-40B4-BE49-F238E27FC236}">
                <a16:creationId xmlns:a16="http://schemas.microsoft.com/office/drawing/2014/main" id="{6CC1F008-2B9E-B2E4-B896-1BA92098F7D1}"/>
              </a:ext>
            </a:extLst>
          </p:cNvPr>
          <p:cNvPicPr>
            <a:picLocks noChangeAspect="1"/>
          </p:cNvPicPr>
          <p:nvPr/>
        </p:nvPicPr>
        <p:blipFill>
          <a:blip r:embed="rId3"/>
          <a:stretch>
            <a:fillRect/>
          </a:stretch>
        </p:blipFill>
        <p:spPr>
          <a:xfrm>
            <a:off x="7563706" y="3498736"/>
            <a:ext cx="1006767" cy="1113444"/>
          </a:xfrm>
          <a:prstGeom prst="rect">
            <a:avLst/>
          </a:prstGeom>
        </p:spPr>
      </p:pic>
      <p:pic>
        <p:nvPicPr>
          <p:cNvPr id="7" name="Graphic 6" descr="Checkmark with solid fill">
            <a:extLst>
              <a:ext uri="{FF2B5EF4-FFF2-40B4-BE49-F238E27FC236}">
                <a16:creationId xmlns:a16="http://schemas.microsoft.com/office/drawing/2014/main" id="{C215D4E6-AF48-D056-ABB0-E4DC6716EF8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033439" y="1890"/>
            <a:ext cx="751786" cy="751786"/>
          </a:xfrm>
          <a:prstGeom prst="rect">
            <a:avLst/>
          </a:prstGeom>
        </p:spPr>
      </p:pic>
    </p:spTree>
    <p:extLst>
      <p:ext uri="{BB962C8B-B14F-4D97-AF65-F5344CB8AC3E}">
        <p14:creationId xmlns:p14="http://schemas.microsoft.com/office/powerpoint/2010/main" val="191931975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B7D96D-66B8-41BC-B879-E1D0BD669620}"/>
              </a:ext>
            </a:extLst>
          </p:cNvPr>
          <p:cNvSpPr>
            <a:spLocks noGrp="1"/>
          </p:cNvSpPr>
          <p:nvPr>
            <p:ph type="title"/>
          </p:nvPr>
        </p:nvSpPr>
        <p:spPr/>
        <p:txBody>
          <a:bodyPr/>
          <a:lstStyle/>
          <a:p>
            <a:r>
              <a:rPr lang="en-US" dirty="0"/>
              <a:t>Python data types</a:t>
            </a:r>
          </a:p>
        </p:txBody>
      </p:sp>
      <p:sp>
        <p:nvSpPr>
          <p:cNvPr id="3" name="Content Placeholder 2">
            <a:extLst>
              <a:ext uri="{FF2B5EF4-FFF2-40B4-BE49-F238E27FC236}">
                <a16:creationId xmlns:a16="http://schemas.microsoft.com/office/drawing/2014/main" id="{06399AC7-7FC2-43B8-8381-1D8BD2A049B2}"/>
              </a:ext>
            </a:extLst>
          </p:cNvPr>
          <p:cNvSpPr>
            <a:spLocks noGrp="1"/>
          </p:cNvSpPr>
          <p:nvPr>
            <p:ph idx="1"/>
          </p:nvPr>
        </p:nvSpPr>
        <p:spPr/>
        <p:txBody>
          <a:bodyPr>
            <a:normAutofit fontScale="77500" lnSpcReduction="20000"/>
          </a:bodyPr>
          <a:lstStyle/>
          <a:p>
            <a:r>
              <a:rPr lang="en-US" dirty="0"/>
              <a:t>Python has five standard data types:</a:t>
            </a:r>
            <a:br>
              <a:rPr lang="en-US" dirty="0"/>
            </a:br>
            <a:endParaRPr lang="en-US" dirty="0"/>
          </a:p>
          <a:p>
            <a:pPr lvl="1"/>
            <a:r>
              <a:rPr lang="en-US" dirty="0"/>
              <a:t>Numbers</a:t>
            </a:r>
          </a:p>
          <a:p>
            <a:pPr lvl="1"/>
            <a:r>
              <a:rPr lang="en-US" dirty="0"/>
              <a:t>Sequences (Strings, Lists, Tuples)</a:t>
            </a:r>
          </a:p>
          <a:p>
            <a:pPr lvl="1"/>
            <a:r>
              <a:rPr lang="en-US" dirty="0"/>
              <a:t>Dictionaries</a:t>
            </a:r>
          </a:p>
          <a:p>
            <a:pPr lvl="1"/>
            <a:r>
              <a:rPr lang="en-US" dirty="0"/>
              <a:t>Sets</a:t>
            </a:r>
          </a:p>
          <a:p>
            <a:pPr lvl="1"/>
            <a:r>
              <a:rPr lang="en-US" dirty="0"/>
              <a:t>Boolean</a:t>
            </a:r>
          </a:p>
          <a:p>
            <a:endParaRPr lang="en-US" dirty="0"/>
          </a:p>
          <a:p>
            <a:r>
              <a:rPr lang="en-US" dirty="0"/>
              <a:t>Python sets the variable type based on the value that is assigned to it. Unlike more other languages, python will change the variable type if the variable value is set to another value. </a:t>
            </a:r>
            <a:br>
              <a:rPr lang="en-US" dirty="0"/>
            </a:br>
            <a:br>
              <a:rPr lang="en-US" dirty="0"/>
            </a:br>
            <a:r>
              <a:rPr lang="en-US" dirty="0"/>
              <a:t>For example:</a:t>
            </a:r>
            <a:br>
              <a:rPr lang="en-US" dirty="0"/>
            </a:br>
            <a:endParaRPr lang="en-US" dirty="0"/>
          </a:p>
          <a:p>
            <a:pPr marL="179387" lvl="1" indent="0">
              <a:buNone/>
            </a:pPr>
            <a:r>
              <a:rPr lang="en-US" dirty="0">
                <a:latin typeface="Courier New" panose="02070309020205020404" pitchFamily="49" charset="0"/>
                <a:cs typeface="Courier New" panose="02070309020205020404" pitchFamily="49" charset="0"/>
              </a:rPr>
              <a:t>var = 123     		# this will create a variable with type integer</a:t>
            </a:r>
          </a:p>
          <a:p>
            <a:pPr marL="179387" lvl="1" indent="0">
              <a:buNone/>
            </a:pPr>
            <a:r>
              <a:rPr lang="en-US" dirty="0">
                <a:latin typeface="Courier New" panose="02070309020205020404" pitchFamily="49" charset="0"/>
                <a:cs typeface="Courier New" panose="02070309020205020404" pitchFamily="49" charset="0"/>
              </a:rPr>
              <a:t>var = ‘john’  		# the “var” variable has now as type string</a:t>
            </a:r>
            <a:br>
              <a:rPr lang="en-US" dirty="0">
                <a:latin typeface="Courier New" panose="02070309020205020404" pitchFamily="49" charset="0"/>
                <a:cs typeface="Courier New" panose="02070309020205020404" pitchFamily="49" charset="0"/>
              </a:rPr>
            </a:br>
            <a:endParaRPr lang="en-US" dirty="0">
              <a:latin typeface="Courier New" panose="02070309020205020404" pitchFamily="49" charset="0"/>
              <a:cs typeface="Courier New" panose="02070309020205020404" pitchFamily="49" charset="0"/>
            </a:endParaRPr>
          </a:p>
          <a:p>
            <a:pPr marL="179387" lvl="1" indent="0">
              <a:buNone/>
            </a:pPr>
            <a:r>
              <a:rPr lang="en-US" dirty="0">
                <a:latin typeface="Courier New" panose="02070309020205020404" pitchFamily="49" charset="0"/>
                <a:cs typeface="Courier New" panose="02070309020205020404" pitchFamily="49" charset="0"/>
              </a:rPr>
              <a:t>type(var) 		</a:t>
            </a:r>
            <a:r>
              <a:rPr lang="en-US" dirty="0">
                <a:latin typeface="Courier New" panose="02070309020205020404" pitchFamily="49" charset="0"/>
                <a:cs typeface="Courier New" panose="02070309020205020404" pitchFamily="49" charset="0"/>
                <a:sym typeface="Wingdings" panose="05000000000000000000" pitchFamily="2" charset="2"/>
              </a:rPr>
              <a:t># returns the data type of the “var” variable</a:t>
            </a:r>
          </a:p>
          <a:p>
            <a:pPr marL="179387" lvl="1" indent="0">
              <a:buNone/>
            </a:pPr>
            <a:r>
              <a:rPr lang="en-US" dirty="0">
                <a:latin typeface="Courier New" panose="02070309020205020404" pitchFamily="49" charset="0"/>
                <a:cs typeface="Courier New" panose="02070309020205020404" pitchFamily="49" charset="0"/>
                <a:sym typeface="Wingdings" panose="05000000000000000000" pitchFamily="2" charset="2"/>
              </a:rPr>
              <a:t>var_2 = ‘5’</a:t>
            </a:r>
            <a:br>
              <a:rPr lang="en-US" dirty="0">
                <a:latin typeface="Courier New" panose="02070309020205020404" pitchFamily="49" charset="0"/>
                <a:cs typeface="Courier New" panose="02070309020205020404" pitchFamily="49" charset="0"/>
                <a:sym typeface="Wingdings" panose="05000000000000000000" pitchFamily="2" charset="2"/>
              </a:rPr>
            </a:br>
            <a:endParaRPr lang="en-US" dirty="0">
              <a:latin typeface="Courier New" panose="02070309020205020404" pitchFamily="49" charset="0"/>
              <a:cs typeface="Courier New" panose="02070309020205020404" pitchFamily="49" charset="0"/>
              <a:sym typeface="Wingdings" panose="05000000000000000000" pitchFamily="2" charset="2"/>
            </a:endParaRPr>
          </a:p>
          <a:p>
            <a:pPr marL="179387" lvl="1" indent="0">
              <a:buNone/>
            </a:pPr>
            <a:r>
              <a:rPr lang="en-US" dirty="0">
                <a:latin typeface="Courier New" panose="02070309020205020404" pitchFamily="49" charset="0"/>
                <a:cs typeface="Courier New" panose="02070309020205020404" pitchFamily="49" charset="0"/>
                <a:sym typeface="Wingdings" panose="05000000000000000000" pitchFamily="2" charset="2"/>
              </a:rPr>
              <a:t>var_2 = int(var_2)	# changes the string variable var_2 to an integer variable (if possible)</a:t>
            </a:r>
          </a:p>
        </p:txBody>
      </p:sp>
      <p:sp>
        <p:nvSpPr>
          <p:cNvPr id="4" name="Slide Number Placeholder 3">
            <a:extLst>
              <a:ext uri="{FF2B5EF4-FFF2-40B4-BE49-F238E27FC236}">
                <a16:creationId xmlns:a16="http://schemas.microsoft.com/office/drawing/2014/main" id="{254DB7EB-F005-4D8E-BF28-520CB853F892}"/>
              </a:ext>
            </a:extLst>
          </p:cNvPr>
          <p:cNvSpPr>
            <a:spLocks noGrp="1"/>
          </p:cNvSpPr>
          <p:nvPr>
            <p:ph type="sldNum" sz="quarter" idx="12"/>
          </p:nvPr>
        </p:nvSpPr>
        <p:spPr/>
        <p:txBody>
          <a:bodyPr/>
          <a:lstStyle/>
          <a:p>
            <a:fld id="{E5FDA4BF-9F52-4648-A04F-CE46871DE89F}" type="slidenum">
              <a:rPr lang="en-US" smtClean="0"/>
              <a:pPr/>
              <a:t>38</a:t>
            </a:fld>
            <a:endParaRPr lang="en-US"/>
          </a:p>
        </p:txBody>
      </p:sp>
      <p:sp>
        <p:nvSpPr>
          <p:cNvPr id="10" name="TextBox 9">
            <a:extLst>
              <a:ext uri="{FF2B5EF4-FFF2-40B4-BE49-F238E27FC236}">
                <a16:creationId xmlns:a16="http://schemas.microsoft.com/office/drawing/2014/main" id="{50BE4BEE-E8BB-4C2B-BD49-563606247809}"/>
              </a:ext>
            </a:extLst>
          </p:cNvPr>
          <p:cNvSpPr txBox="1"/>
          <p:nvPr/>
        </p:nvSpPr>
        <p:spPr>
          <a:xfrm>
            <a:off x="3540606" y="1405175"/>
            <a:ext cx="3330211" cy="432875"/>
          </a:xfrm>
          <a:prstGeom prst="rect">
            <a:avLst/>
          </a:prstGeom>
          <a:noFill/>
        </p:spPr>
        <p:txBody>
          <a:bodyPr wrap="square" rtlCol="0">
            <a:spAutoFit/>
          </a:bodyPr>
          <a:lstStyle/>
          <a:p>
            <a:endParaRPr lang="en-US" sz="1013" dirty="0"/>
          </a:p>
          <a:p>
            <a:r>
              <a:rPr lang="en-US" sz="1200" dirty="0"/>
              <a:t>Numbers</a:t>
            </a:r>
            <a:endParaRPr lang="en-US" sz="1500" dirty="0"/>
          </a:p>
        </p:txBody>
      </p:sp>
      <p:sp>
        <p:nvSpPr>
          <p:cNvPr id="11" name="Left Brace 10">
            <a:extLst>
              <a:ext uri="{FF2B5EF4-FFF2-40B4-BE49-F238E27FC236}">
                <a16:creationId xmlns:a16="http://schemas.microsoft.com/office/drawing/2014/main" id="{E3578070-FBED-4418-ADE1-6EECE8EA8F43}"/>
              </a:ext>
            </a:extLst>
          </p:cNvPr>
          <p:cNvSpPr/>
          <p:nvPr/>
        </p:nvSpPr>
        <p:spPr>
          <a:xfrm>
            <a:off x="4392844" y="1310491"/>
            <a:ext cx="358311" cy="869292"/>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sz="1013"/>
          </a:p>
        </p:txBody>
      </p:sp>
      <p:sp>
        <p:nvSpPr>
          <p:cNvPr id="12" name="TextBox 11">
            <a:extLst>
              <a:ext uri="{FF2B5EF4-FFF2-40B4-BE49-F238E27FC236}">
                <a16:creationId xmlns:a16="http://schemas.microsoft.com/office/drawing/2014/main" id="{3B872E05-FA33-4504-9A01-EDA57B591D55}"/>
              </a:ext>
            </a:extLst>
          </p:cNvPr>
          <p:cNvSpPr txBox="1"/>
          <p:nvPr/>
        </p:nvSpPr>
        <p:spPr>
          <a:xfrm>
            <a:off x="6711594" y="1268016"/>
            <a:ext cx="2562118" cy="248209"/>
          </a:xfrm>
          <a:prstGeom prst="rect">
            <a:avLst/>
          </a:prstGeom>
          <a:noFill/>
        </p:spPr>
        <p:txBody>
          <a:bodyPr wrap="square" rtlCol="0">
            <a:spAutoFit/>
          </a:bodyPr>
          <a:lstStyle/>
          <a:p>
            <a:endParaRPr lang="en-US" sz="1013" dirty="0"/>
          </a:p>
        </p:txBody>
      </p:sp>
      <p:graphicFrame>
        <p:nvGraphicFramePr>
          <p:cNvPr id="13" name="Table 12">
            <a:extLst>
              <a:ext uri="{FF2B5EF4-FFF2-40B4-BE49-F238E27FC236}">
                <a16:creationId xmlns:a16="http://schemas.microsoft.com/office/drawing/2014/main" id="{937E7659-C1A6-46EF-A7D1-2E6FF683B1B3}"/>
              </a:ext>
            </a:extLst>
          </p:cNvPr>
          <p:cNvGraphicFramePr>
            <a:graphicFrameLocks noGrp="1"/>
          </p:cNvGraphicFramePr>
          <p:nvPr/>
        </p:nvGraphicFramePr>
        <p:xfrm>
          <a:off x="4827330" y="1310491"/>
          <a:ext cx="3925664" cy="869292"/>
        </p:xfrm>
        <a:graphic>
          <a:graphicData uri="http://schemas.openxmlformats.org/drawingml/2006/table">
            <a:tbl>
              <a:tblPr/>
              <a:tblGrid>
                <a:gridCol w="864929">
                  <a:extLst>
                    <a:ext uri="{9D8B030D-6E8A-4147-A177-3AD203B41FA5}">
                      <a16:colId xmlns:a16="http://schemas.microsoft.com/office/drawing/2014/main" val="3786223898"/>
                    </a:ext>
                  </a:extLst>
                </a:gridCol>
                <a:gridCol w="1028735">
                  <a:extLst>
                    <a:ext uri="{9D8B030D-6E8A-4147-A177-3AD203B41FA5}">
                      <a16:colId xmlns:a16="http://schemas.microsoft.com/office/drawing/2014/main" val="1012896841"/>
                    </a:ext>
                  </a:extLst>
                </a:gridCol>
                <a:gridCol w="2032000">
                  <a:extLst>
                    <a:ext uri="{9D8B030D-6E8A-4147-A177-3AD203B41FA5}">
                      <a16:colId xmlns:a16="http://schemas.microsoft.com/office/drawing/2014/main" val="442203750"/>
                    </a:ext>
                  </a:extLst>
                </a:gridCol>
              </a:tblGrid>
              <a:tr h="434646">
                <a:tc>
                  <a:txBody>
                    <a:bodyPr/>
                    <a:lstStyle/>
                    <a:p>
                      <a:pPr algn="l"/>
                      <a:r>
                        <a:rPr lang="en-US" sz="1200" dirty="0">
                          <a:effectLst/>
                          <a:latin typeface="Courier New" panose="02070309020205020404" pitchFamily="49" charset="0"/>
                          <a:cs typeface="Courier New" panose="02070309020205020404" pitchFamily="49" charset="0"/>
                        </a:rPr>
                        <a:t>int</a:t>
                      </a:r>
                    </a:p>
                  </a:txBody>
                  <a:tcPr marL="36000" marR="36000" marT="36000" marB="360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a:r>
                        <a:rPr lang="en-US" sz="1200" dirty="0">
                          <a:effectLst/>
                          <a:latin typeface="Courier New" panose="02070309020205020404" pitchFamily="49" charset="0"/>
                          <a:cs typeface="Courier New" panose="02070309020205020404" pitchFamily="49" charset="0"/>
                        </a:rPr>
                        <a:t>a = 10</a:t>
                      </a:r>
                    </a:p>
                  </a:txBody>
                  <a:tcPr marL="36000" marR="36000" marT="36000" marB="360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a:r>
                        <a:rPr lang="en-US" sz="1100" dirty="0">
                          <a:effectLst/>
                        </a:rPr>
                        <a:t>Integer (whole number)</a:t>
                      </a:r>
                    </a:p>
                  </a:txBody>
                  <a:tcPr marL="36000" marR="36000" marT="36000" marB="360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52240367"/>
                  </a:ext>
                </a:extLst>
              </a:tr>
              <a:tr h="434646">
                <a:tc>
                  <a:txBody>
                    <a:bodyPr/>
                    <a:lstStyle/>
                    <a:p>
                      <a:pPr algn="l"/>
                      <a:r>
                        <a:rPr lang="en-US" sz="1200" dirty="0">
                          <a:effectLst/>
                          <a:latin typeface="Courier New" panose="02070309020205020404" pitchFamily="49" charset="0"/>
                          <a:cs typeface="Courier New" panose="02070309020205020404" pitchFamily="49" charset="0"/>
                        </a:rPr>
                        <a:t>float</a:t>
                      </a:r>
                    </a:p>
                  </a:txBody>
                  <a:tcPr marL="36000" marR="36000" marT="36000" marB="360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a:r>
                        <a:rPr lang="en-US" sz="1200" dirty="0">
                          <a:effectLst/>
                          <a:latin typeface="Courier New" panose="02070309020205020404" pitchFamily="49" charset="0"/>
                          <a:cs typeface="Courier New" panose="02070309020205020404" pitchFamily="49" charset="0"/>
                        </a:rPr>
                        <a:t>a = 45.67</a:t>
                      </a:r>
                    </a:p>
                  </a:txBody>
                  <a:tcPr marL="36000" marR="36000" marT="36000" marB="360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a:r>
                        <a:rPr lang="en-US" sz="1100" dirty="0">
                          <a:effectLst/>
                        </a:rPr>
                        <a:t>(.) Floating point real values</a:t>
                      </a:r>
                    </a:p>
                  </a:txBody>
                  <a:tcPr marL="36000" marR="36000" marT="36000" marB="360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739675190"/>
                  </a:ext>
                </a:extLst>
              </a:tr>
            </a:tbl>
          </a:graphicData>
        </a:graphic>
      </p:graphicFrame>
      <p:pic>
        <p:nvPicPr>
          <p:cNvPr id="5" name="Graphic 4" descr="Checkmark with solid fill">
            <a:extLst>
              <a:ext uri="{FF2B5EF4-FFF2-40B4-BE49-F238E27FC236}">
                <a16:creationId xmlns:a16="http://schemas.microsoft.com/office/drawing/2014/main" id="{CE17A2D2-21E8-6C95-AB0A-D9D57C17A5B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033439" y="1890"/>
            <a:ext cx="751786" cy="751786"/>
          </a:xfrm>
          <a:prstGeom prst="rect">
            <a:avLst/>
          </a:prstGeom>
        </p:spPr>
      </p:pic>
    </p:spTree>
    <p:extLst>
      <p:ext uri="{BB962C8B-B14F-4D97-AF65-F5344CB8AC3E}">
        <p14:creationId xmlns:p14="http://schemas.microsoft.com/office/powerpoint/2010/main" val="4039428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36256A2-67B2-CA01-7417-6A9C17C6B307}"/>
              </a:ext>
            </a:extLst>
          </p:cNvPr>
          <p:cNvSpPr>
            <a:spLocks noGrp="1"/>
          </p:cNvSpPr>
          <p:nvPr>
            <p:ph type="title"/>
          </p:nvPr>
        </p:nvSpPr>
        <p:spPr/>
        <p:txBody>
          <a:bodyPr>
            <a:normAutofit/>
          </a:bodyPr>
          <a:lstStyle/>
          <a:p>
            <a:r>
              <a:rPr lang="en-US" dirty="0"/>
              <a:t>Now you have everything you need to start with assignment 4</a:t>
            </a:r>
          </a:p>
        </p:txBody>
      </p:sp>
    </p:spTree>
    <p:extLst>
      <p:ext uri="{BB962C8B-B14F-4D97-AF65-F5344CB8AC3E}">
        <p14:creationId xmlns:p14="http://schemas.microsoft.com/office/powerpoint/2010/main" val="31087778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11F6EC9-ECF3-006B-D232-CFD08585C842}"/>
              </a:ext>
            </a:extLst>
          </p:cNvPr>
          <p:cNvSpPr>
            <a:spLocks noGrp="1"/>
          </p:cNvSpPr>
          <p:nvPr>
            <p:ph type="title"/>
          </p:nvPr>
        </p:nvSpPr>
        <p:spPr/>
        <p:txBody>
          <a:bodyPr anchor="t">
            <a:normAutofit/>
          </a:bodyPr>
          <a:lstStyle/>
          <a:p>
            <a:r>
              <a:rPr lang="en-US" dirty="0"/>
              <a:t>Assignment 3 &amp; Quiz 3: What the questions were about</a:t>
            </a:r>
            <a:endParaRPr lang="de-DE" dirty="0"/>
          </a:p>
        </p:txBody>
      </p:sp>
      <p:sp>
        <p:nvSpPr>
          <p:cNvPr id="4" name="Slide Number Placeholder 3">
            <a:extLst>
              <a:ext uri="{FF2B5EF4-FFF2-40B4-BE49-F238E27FC236}">
                <a16:creationId xmlns:a16="http://schemas.microsoft.com/office/drawing/2014/main" id="{D336C16C-9A9D-4995-BD64-AA815FD60689}"/>
              </a:ext>
            </a:extLst>
          </p:cNvPr>
          <p:cNvSpPr>
            <a:spLocks noGrp="1"/>
          </p:cNvSpPr>
          <p:nvPr>
            <p:ph type="sldNum" sz="quarter" idx="16"/>
          </p:nvPr>
        </p:nvSpPr>
        <p:spPr/>
        <p:txBody>
          <a:bodyPr anchor="t">
            <a:normAutofit/>
          </a:bodyPr>
          <a:lstStyle/>
          <a:p>
            <a:pPr>
              <a:spcAft>
                <a:spcPts val="600"/>
              </a:spcAft>
            </a:pPr>
            <a:fld id="{E5FDA4BF-9F52-4648-A04F-CE46871DE89F}" type="slidenum">
              <a:rPr lang="en-US" smtClean="0"/>
              <a:pPr>
                <a:spcAft>
                  <a:spcPts val="600"/>
                </a:spcAft>
              </a:pPr>
              <a:t>4</a:t>
            </a:fld>
            <a:endParaRPr lang="en-US"/>
          </a:p>
        </p:txBody>
      </p:sp>
      <p:sp>
        <p:nvSpPr>
          <p:cNvPr id="8" name="Content Placeholder 2">
            <a:extLst>
              <a:ext uri="{FF2B5EF4-FFF2-40B4-BE49-F238E27FC236}">
                <a16:creationId xmlns:a16="http://schemas.microsoft.com/office/drawing/2014/main" id="{E0EB712D-88FF-652F-AD07-EBE500FC8B72}"/>
              </a:ext>
            </a:extLst>
          </p:cNvPr>
          <p:cNvSpPr>
            <a:spLocks noGrp="1"/>
          </p:cNvSpPr>
          <p:nvPr>
            <p:ph sz="half" idx="1"/>
          </p:nvPr>
        </p:nvSpPr>
        <p:spPr>
          <a:xfrm>
            <a:off x="358776" y="1276349"/>
            <a:ext cx="4122738" cy="3203576"/>
          </a:xfrm>
        </p:spPr>
        <p:txBody>
          <a:bodyPr>
            <a:normAutofit/>
          </a:bodyPr>
          <a:lstStyle/>
          <a:p>
            <a:pPr marL="285750" indent="-285750">
              <a:lnSpc>
                <a:spcPct val="150000"/>
              </a:lnSpc>
              <a:buFont typeface="Arial" panose="020B0604020202020204" pitchFamily="34" charset="0"/>
              <a:buChar char="•"/>
            </a:pPr>
            <a:r>
              <a:rPr lang="de-DE" b="1" dirty="0" err="1"/>
              <a:t>Defining</a:t>
            </a:r>
            <a:r>
              <a:rPr lang="de-DE" b="1" dirty="0"/>
              <a:t> &amp; </a:t>
            </a:r>
            <a:r>
              <a:rPr lang="de-DE" b="1" dirty="0" err="1"/>
              <a:t>calling</a:t>
            </a:r>
            <a:r>
              <a:rPr lang="de-DE" b="1" dirty="0"/>
              <a:t> </a:t>
            </a:r>
            <a:r>
              <a:rPr lang="de-DE" b="1" dirty="0" err="1"/>
              <a:t>functions</a:t>
            </a:r>
            <a:endParaRPr lang="de-DE" b="1" dirty="0"/>
          </a:p>
          <a:p>
            <a:pPr marL="285750" indent="-285750">
              <a:lnSpc>
                <a:spcPct val="150000"/>
              </a:lnSpc>
              <a:buFont typeface="Arial" panose="020B0604020202020204" pitchFamily="34" charset="0"/>
              <a:buChar char="•"/>
            </a:pPr>
            <a:r>
              <a:rPr lang="de-DE" dirty="0"/>
              <a:t>Lists &amp; .</a:t>
            </a:r>
            <a:r>
              <a:rPr lang="de-DE" dirty="0" err="1"/>
              <a:t>append</a:t>
            </a:r>
            <a:r>
              <a:rPr lang="de-DE" dirty="0"/>
              <a:t>() </a:t>
            </a:r>
            <a:r>
              <a:rPr lang="de-DE" dirty="0" err="1"/>
              <a:t>method</a:t>
            </a:r>
            <a:endParaRPr lang="de-DE" dirty="0"/>
          </a:p>
          <a:p>
            <a:pPr marL="285750" indent="-285750">
              <a:lnSpc>
                <a:spcPct val="150000"/>
              </a:lnSpc>
              <a:buFont typeface="Arial" panose="020B0604020202020204" pitchFamily="34" charset="0"/>
              <a:buChar char="•"/>
            </a:pPr>
            <a:r>
              <a:rPr lang="de-DE" dirty="0"/>
              <a:t>Sets </a:t>
            </a:r>
            <a:r>
              <a:rPr lang="de-DE" dirty="0" err="1"/>
              <a:t>are</a:t>
            </a:r>
            <a:r>
              <a:rPr lang="de-DE" dirty="0"/>
              <a:t> </a:t>
            </a:r>
            <a:r>
              <a:rPr lang="de-DE" dirty="0" err="1"/>
              <a:t>unique</a:t>
            </a:r>
            <a:r>
              <a:rPr lang="de-DE" dirty="0"/>
              <a:t>!</a:t>
            </a:r>
          </a:p>
          <a:p>
            <a:pPr marL="285750" indent="-285750">
              <a:lnSpc>
                <a:spcPct val="150000"/>
              </a:lnSpc>
              <a:buFont typeface="Arial" panose="020B0604020202020204" pitchFamily="34" charset="0"/>
              <a:buChar char="•"/>
            </a:pPr>
            <a:r>
              <a:rPr lang="de-DE" dirty="0" err="1"/>
              <a:t>Iterable</a:t>
            </a:r>
            <a:r>
              <a:rPr lang="de-DE" dirty="0"/>
              <a:t> </a:t>
            </a:r>
            <a:r>
              <a:rPr lang="de-DE" dirty="0" err="1"/>
              <a:t>methods</a:t>
            </a:r>
            <a:r>
              <a:rPr lang="de-DE" dirty="0"/>
              <a:t>: </a:t>
            </a:r>
            <a:r>
              <a:rPr lang="de-DE" dirty="0" err="1"/>
              <a:t>sorted</a:t>
            </a:r>
            <a:r>
              <a:rPr lang="de-DE" dirty="0"/>
              <a:t>, </a:t>
            </a:r>
            <a:r>
              <a:rPr lang="de-DE" dirty="0" err="1"/>
              <a:t>reversed</a:t>
            </a:r>
            <a:r>
              <a:rPr lang="de-DE" dirty="0"/>
              <a:t>, …</a:t>
            </a:r>
          </a:p>
          <a:p>
            <a:pPr marL="285750" indent="-285750">
              <a:lnSpc>
                <a:spcPct val="150000"/>
              </a:lnSpc>
              <a:buFont typeface="Arial" panose="020B0604020202020204" pitchFamily="34" charset="0"/>
              <a:buChar char="•"/>
            </a:pPr>
            <a:r>
              <a:rPr lang="de-DE" dirty="0" err="1"/>
              <a:t>Indexing</a:t>
            </a:r>
            <a:endParaRPr lang="de-DE" dirty="0"/>
          </a:p>
          <a:p>
            <a:pPr marL="285750" indent="-285750">
              <a:lnSpc>
                <a:spcPct val="150000"/>
              </a:lnSpc>
              <a:buFont typeface="Arial" panose="020B0604020202020204" pitchFamily="34" charset="0"/>
              <a:buChar char="•"/>
            </a:pPr>
            <a:endParaRPr lang="de-DE" b="1" dirty="0"/>
          </a:p>
        </p:txBody>
      </p:sp>
      <p:sp>
        <p:nvSpPr>
          <p:cNvPr id="5" name="Inhaltsplatzhalter 5">
            <a:extLst>
              <a:ext uri="{FF2B5EF4-FFF2-40B4-BE49-F238E27FC236}">
                <a16:creationId xmlns:a16="http://schemas.microsoft.com/office/drawing/2014/main" id="{60B48172-F822-F4B2-BC65-750C4214462F}"/>
              </a:ext>
            </a:extLst>
          </p:cNvPr>
          <p:cNvSpPr txBox="1">
            <a:spLocks/>
          </p:cNvSpPr>
          <p:nvPr/>
        </p:nvSpPr>
        <p:spPr>
          <a:xfrm>
            <a:off x="4662488" y="1426957"/>
            <a:ext cx="4122737" cy="2902360"/>
          </a:xfrm>
          <a:prstGeom prst="rect">
            <a:avLst/>
          </a:prstGeom>
          <a:solidFill>
            <a:schemeClr val="bg2">
              <a:lumMod val="95000"/>
            </a:schemeClr>
          </a:solidFill>
        </p:spPr>
        <p:txBody>
          <a:bodyPr vert="horz" lIns="108000" tIns="108000" rIns="108000" bIns="108000" rtlCol="0">
            <a:normAutofit/>
          </a:bodyPr>
          <a:lstStyle>
            <a:lvl1pPr marL="180000" indent="-180000" algn="l" defTabSz="685800" rtl="0" eaLnBrk="1" latinLnBrk="0" hangingPunct="1">
              <a:lnSpc>
                <a:spcPct val="100000"/>
              </a:lnSpc>
              <a:spcBef>
                <a:spcPts val="0"/>
              </a:spcBef>
              <a:buFont typeface="Arial" panose="020B0604020202020204" pitchFamily="34" charset="0"/>
              <a:buNone/>
              <a:defRPr sz="1400" kern="1200">
                <a:solidFill>
                  <a:schemeClr val="tx1"/>
                </a:solidFill>
                <a:latin typeface="+mn-lt"/>
                <a:ea typeface="+mn-ea"/>
                <a:cs typeface="+mn-cs"/>
              </a:defRPr>
            </a:lvl1pPr>
            <a:lvl2pPr marL="358775" indent="-179388" algn="l" defTabSz="685800" rtl="0" eaLnBrk="1" latinLnBrk="0" hangingPunct="1">
              <a:lnSpc>
                <a:spcPct val="100000"/>
              </a:lnSpc>
              <a:spcBef>
                <a:spcPts val="0"/>
              </a:spcBef>
              <a:spcAft>
                <a:spcPts val="400"/>
              </a:spcAft>
              <a:buFont typeface="Arial" panose="020B0604020202020204" pitchFamily="34" charset="0"/>
              <a:buChar char="‒"/>
              <a:defRPr lang="de-DE" sz="1400" kern="1200" dirty="0" smtClean="0">
                <a:solidFill>
                  <a:schemeClr val="tx1"/>
                </a:solidFill>
                <a:latin typeface="+mn-lt"/>
                <a:ea typeface="+mn-ea"/>
                <a:cs typeface="+mn-cs"/>
              </a:defRPr>
            </a:lvl2pPr>
            <a:lvl3pPr marL="539750" indent="-179388" algn="l" defTabSz="685800" rtl="0" eaLnBrk="1" latinLnBrk="0" hangingPunct="1">
              <a:lnSpc>
                <a:spcPct val="100000"/>
              </a:lnSpc>
              <a:spcBef>
                <a:spcPts val="0"/>
              </a:spcBef>
              <a:spcAft>
                <a:spcPts val="400"/>
              </a:spcAft>
              <a:buFont typeface="Arial" panose="020B0604020202020204" pitchFamily="34" charset="0"/>
              <a:buChar char="•"/>
              <a:defRPr lang="de-DE" sz="1400" kern="1200" dirty="0" smtClean="0">
                <a:solidFill>
                  <a:schemeClr val="tx1"/>
                </a:solidFill>
                <a:latin typeface="+mn-lt"/>
                <a:ea typeface="+mn-ea"/>
                <a:cs typeface="+mn-cs"/>
              </a:defRPr>
            </a:lvl3pPr>
            <a:lvl4pPr marL="717550" indent="-179388" algn="l" defTabSz="685800" rtl="0" eaLnBrk="1" latinLnBrk="0" hangingPunct="1">
              <a:lnSpc>
                <a:spcPct val="100000"/>
              </a:lnSpc>
              <a:spcBef>
                <a:spcPts val="0"/>
              </a:spcBef>
              <a:spcAft>
                <a:spcPts val="400"/>
              </a:spcAft>
              <a:buSzPct val="110000"/>
              <a:buFont typeface="Arial" panose="020B0604020202020204" pitchFamily="34" charset="0"/>
              <a:buChar char="◦"/>
              <a:defRPr lang="de-DE" sz="1400" kern="1200" dirty="0" smtClean="0">
                <a:solidFill>
                  <a:schemeClr val="tx1"/>
                </a:solidFill>
                <a:latin typeface="+mn-lt"/>
                <a:ea typeface="+mn-ea"/>
                <a:cs typeface="+mn-cs"/>
              </a:defRPr>
            </a:lvl4pPr>
            <a:lvl5pPr marL="898525" indent="-179388" algn="l" defTabSz="685800" rtl="0" eaLnBrk="1" latinLnBrk="0" hangingPunct="1">
              <a:lnSpc>
                <a:spcPct val="100000"/>
              </a:lnSpc>
              <a:spcBef>
                <a:spcPts val="0"/>
              </a:spcBef>
              <a:spcAft>
                <a:spcPts val="400"/>
              </a:spcAft>
              <a:buSzPct val="110000"/>
              <a:buFont typeface="Arial" panose="020B0604020202020204" pitchFamily="34" charset="0"/>
              <a:buChar char="◦"/>
              <a:defRPr lang="de-DE" sz="1400" kern="1200" dirty="0" smtClean="0">
                <a:solidFill>
                  <a:schemeClr val="tx1"/>
                </a:solidFill>
                <a:latin typeface="+mn-lt"/>
                <a:ea typeface="+mn-ea"/>
                <a:cs typeface="+mn-cs"/>
              </a:defRPr>
            </a:lvl5pPr>
            <a:lvl6pPr marL="1260000" indent="-180000" algn="l" defTabSz="685800" rtl="0" eaLnBrk="1" latinLnBrk="0" hangingPunct="1">
              <a:lnSpc>
                <a:spcPct val="100000"/>
              </a:lnSpc>
              <a:spcBef>
                <a:spcPts val="0"/>
              </a:spcBef>
              <a:spcAft>
                <a:spcPts val="400"/>
              </a:spcAft>
              <a:buSzPct val="110000"/>
              <a:buFont typeface="Arial" panose="020B0604020202020204" pitchFamily="34" charset="0"/>
              <a:buChar char="◦"/>
              <a:defRPr sz="1400" kern="1200">
                <a:solidFill>
                  <a:schemeClr val="tx1"/>
                </a:solidFill>
                <a:latin typeface="+mn-lt"/>
                <a:ea typeface="+mn-ea"/>
                <a:cs typeface="+mn-cs"/>
              </a:defRPr>
            </a:lvl6pPr>
            <a:lvl7pPr marL="1260000" indent="-180000" algn="l" defTabSz="685800" rtl="0" eaLnBrk="1" latinLnBrk="0" hangingPunct="1">
              <a:lnSpc>
                <a:spcPct val="100000"/>
              </a:lnSpc>
              <a:spcBef>
                <a:spcPts val="0"/>
              </a:spcBef>
              <a:spcAft>
                <a:spcPts val="400"/>
              </a:spcAft>
              <a:buSzPct val="110000"/>
              <a:buFont typeface="Arial" panose="020B0604020202020204" pitchFamily="34" charset="0"/>
              <a:buChar char="◦"/>
              <a:defRPr sz="1400" kern="1200">
                <a:solidFill>
                  <a:schemeClr val="tx1"/>
                </a:solidFill>
                <a:latin typeface="+mn-lt"/>
                <a:ea typeface="+mn-ea"/>
                <a:cs typeface="+mn-cs"/>
              </a:defRPr>
            </a:lvl7pPr>
            <a:lvl8pPr marL="1260000" indent="-180000" algn="l" defTabSz="685800" rtl="0" eaLnBrk="1" latinLnBrk="0" hangingPunct="1">
              <a:lnSpc>
                <a:spcPct val="100000"/>
              </a:lnSpc>
              <a:spcBef>
                <a:spcPts val="0"/>
              </a:spcBef>
              <a:spcAft>
                <a:spcPts val="400"/>
              </a:spcAft>
              <a:buSzPct val="110000"/>
              <a:buFont typeface="Arial" panose="020B0604020202020204" pitchFamily="34" charset="0"/>
              <a:buChar char="◦"/>
              <a:defRPr sz="1400" kern="1200">
                <a:solidFill>
                  <a:schemeClr val="tx1"/>
                </a:solidFill>
                <a:latin typeface="+mn-lt"/>
                <a:ea typeface="+mn-ea"/>
                <a:cs typeface="+mn-cs"/>
              </a:defRPr>
            </a:lvl8pPr>
            <a:lvl9pPr marL="1260000" indent="-180000" algn="l" defTabSz="685800" rtl="0" eaLnBrk="1" latinLnBrk="0" hangingPunct="1">
              <a:lnSpc>
                <a:spcPct val="100000"/>
              </a:lnSpc>
              <a:spcBef>
                <a:spcPts val="0"/>
              </a:spcBef>
              <a:spcAft>
                <a:spcPts val="400"/>
              </a:spcAft>
              <a:buSzPct val="110000"/>
              <a:buFont typeface="Arial" panose="020B0604020202020204" pitchFamily="34" charset="0"/>
              <a:buChar char="◦"/>
              <a:defRPr sz="1400" kern="1200">
                <a:solidFill>
                  <a:schemeClr val="tx1"/>
                </a:solidFill>
                <a:latin typeface="+mn-lt"/>
                <a:ea typeface="+mn-ea"/>
                <a:cs typeface="+mn-cs"/>
              </a:defRPr>
            </a:lvl9pPr>
          </a:lstStyle>
          <a:p>
            <a:r>
              <a:rPr lang="en-US" sz="1200">
                <a:latin typeface="Courier New" panose="02070309020205020404" pitchFamily="49" charset="0"/>
                <a:cs typeface="Courier New" panose="02070309020205020404" pitchFamily="49" charset="0"/>
              </a:rPr>
              <a:t>print(‘Hello World’)</a:t>
            </a:r>
          </a:p>
          <a:p>
            <a:pPr marL="285750" indent="-285750">
              <a:buFont typeface="Wingdings" pitchFamily="2" charset="2"/>
              <a:buChar char="à"/>
            </a:pPr>
            <a:r>
              <a:rPr lang="en-US" sz="1200">
                <a:latin typeface="Courier New" panose="02070309020205020404" pitchFamily="49" charset="0"/>
                <a:cs typeface="Courier New" panose="02070309020205020404" pitchFamily="49" charset="0"/>
              </a:rPr>
              <a:t>Hello World</a:t>
            </a:r>
          </a:p>
          <a:p>
            <a:pPr marL="0" indent="0"/>
            <a:endParaRPr lang="en-US" sz="1200">
              <a:latin typeface="Courier New" panose="02070309020205020404" pitchFamily="49" charset="0"/>
              <a:cs typeface="Courier New" panose="02070309020205020404" pitchFamily="49" charset="0"/>
            </a:endParaRPr>
          </a:p>
          <a:p>
            <a:pPr marL="0" indent="0"/>
            <a:r>
              <a:rPr lang="en-US" sz="1200">
                <a:latin typeface="Courier New" panose="02070309020205020404" pitchFamily="49" charset="0"/>
                <a:cs typeface="Courier New" panose="02070309020205020404" pitchFamily="49" charset="0"/>
              </a:rPr>
              <a:t>print(‘Hello’, ‘World’)</a:t>
            </a:r>
          </a:p>
          <a:p>
            <a:pPr marL="285750" indent="-285750">
              <a:buFont typeface="Wingdings" pitchFamily="2" charset="2"/>
              <a:buChar char="à"/>
            </a:pPr>
            <a:r>
              <a:rPr lang="en-US" sz="1200">
                <a:latin typeface="Courier New" panose="02070309020205020404" pitchFamily="49" charset="0"/>
                <a:cs typeface="Courier New" panose="02070309020205020404" pitchFamily="49" charset="0"/>
                <a:sym typeface="Wingdings" pitchFamily="2" charset="2"/>
              </a:rPr>
              <a:t>Hello World </a:t>
            </a:r>
          </a:p>
          <a:p>
            <a:pPr marL="285750" indent="-285750">
              <a:buFont typeface="Wingdings" pitchFamily="2" charset="2"/>
              <a:buChar char="à"/>
            </a:pPr>
            <a:endParaRPr lang="en-US" sz="1200">
              <a:latin typeface="Courier New" panose="02070309020205020404" pitchFamily="49" charset="0"/>
              <a:cs typeface="Courier New" panose="02070309020205020404" pitchFamily="49" charset="0"/>
              <a:sym typeface="Wingdings" pitchFamily="2" charset="2"/>
            </a:endParaRPr>
          </a:p>
          <a:p>
            <a:pPr marL="0" indent="0"/>
            <a:r>
              <a:rPr lang="en-US" sz="1200">
                <a:latin typeface="Courier New" panose="02070309020205020404" pitchFamily="49" charset="0"/>
                <a:cs typeface="Courier New" panose="02070309020205020404" pitchFamily="49" charset="0"/>
                <a:sym typeface="Wingdings" pitchFamily="2" charset="2"/>
              </a:rPr>
              <a:t>x = 5</a:t>
            </a:r>
          </a:p>
          <a:p>
            <a:pPr marL="0" indent="0"/>
            <a:r>
              <a:rPr lang="en-US" sz="1200">
                <a:latin typeface="Courier New" panose="02070309020205020404" pitchFamily="49" charset="0"/>
                <a:cs typeface="Courier New" panose="02070309020205020404" pitchFamily="49" charset="0"/>
                <a:sym typeface="Wingdings" pitchFamily="2" charset="2"/>
              </a:rPr>
              <a:t>y = 6</a:t>
            </a:r>
          </a:p>
          <a:p>
            <a:pPr marL="0" indent="0"/>
            <a:r>
              <a:rPr lang="en-US" sz="1200">
                <a:latin typeface="Courier New" panose="02070309020205020404" pitchFamily="49" charset="0"/>
                <a:cs typeface="Courier New" panose="02070309020205020404" pitchFamily="49" charset="0"/>
                <a:sym typeface="Wingdings" pitchFamily="2" charset="2"/>
              </a:rPr>
              <a:t>print(x + y)</a:t>
            </a:r>
          </a:p>
          <a:p>
            <a:pPr marL="285750" indent="-285750">
              <a:buFont typeface="Wingdings" pitchFamily="2" charset="2"/>
              <a:buChar char="à"/>
            </a:pPr>
            <a:r>
              <a:rPr lang="en-US" sz="1200">
                <a:latin typeface="Courier New" panose="02070309020205020404" pitchFamily="49" charset="0"/>
                <a:cs typeface="Courier New" panose="02070309020205020404" pitchFamily="49" charset="0"/>
                <a:sym typeface="Wingdings" pitchFamily="2" charset="2"/>
              </a:rPr>
              <a:t>11</a:t>
            </a:r>
          </a:p>
          <a:p>
            <a:pPr marL="0" indent="0"/>
            <a:endParaRPr lang="en-US" sz="1200">
              <a:latin typeface="Courier New" panose="02070309020205020404" pitchFamily="49" charset="0"/>
              <a:cs typeface="Courier New" panose="02070309020205020404" pitchFamily="49" charset="0"/>
              <a:sym typeface="Wingdings" pitchFamily="2" charset="2"/>
            </a:endParaRPr>
          </a:p>
          <a:p>
            <a:pPr marL="0" indent="0"/>
            <a:r>
              <a:rPr lang="en-US" sz="1200">
                <a:latin typeface="Courier New" panose="02070309020205020404" pitchFamily="49" charset="0"/>
                <a:cs typeface="Courier New" panose="02070309020205020404" pitchFamily="49" charset="0"/>
                <a:sym typeface="Wingdings" pitchFamily="2" charset="2"/>
              </a:rPr>
              <a:t>print(‘The result of x + y is’, x + y)</a:t>
            </a:r>
          </a:p>
          <a:p>
            <a:pPr marL="0" indent="0"/>
            <a:r>
              <a:rPr lang="en-US" sz="1200">
                <a:latin typeface="Courier New" panose="02070309020205020404" pitchFamily="49" charset="0"/>
                <a:cs typeface="Courier New" panose="02070309020205020404" pitchFamily="49" charset="0"/>
                <a:sym typeface="Wingdings" pitchFamily="2" charset="2"/>
              </a:rPr>
              <a:t> The result of x + y is 11</a:t>
            </a:r>
            <a:endParaRPr lang="en-US" sz="1200">
              <a:latin typeface="Courier New" panose="02070309020205020404" pitchFamily="49" charset="0"/>
              <a:cs typeface="Courier New" panose="02070309020205020404" pitchFamily="49" charset="0"/>
            </a:endParaRPr>
          </a:p>
          <a:p>
            <a:endParaRPr lang="de-DE" sz="1200" dirty="0"/>
          </a:p>
        </p:txBody>
      </p:sp>
      <p:sp>
        <p:nvSpPr>
          <p:cNvPr id="9" name="Inhaltsplatzhalter 4">
            <a:extLst>
              <a:ext uri="{FF2B5EF4-FFF2-40B4-BE49-F238E27FC236}">
                <a16:creationId xmlns:a16="http://schemas.microsoft.com/office/drawing/2014/main" id="{59B53215-B6F1-5EC0-B1AC-A12EE89612BE}"/>
              </a:ext>
            </a:extLst>
          </p:cNvPr>
          <p:cNvSpPr>
            <a:spLocks noGrp="1"/>
          </p:cNvSpPr>
          <p:nvPr>
            <p:ph sz="half" idx="2"/>
          </p:nvPr>
        </p:nvSpPr>
        <p:spPr>
          <a:xfrm>
            <a:off x="4572453" y="1111125"/>
            <a:ext cx="4213225" cy="3437165"/>
          </a:xfrm>
          <a:solidFill>
            <a:schemeClr val="bg1">
              <a:lumMod val="95000"/>
            </a:schemeClr>
          </a:solidFill>
        </p:spPr>
        <p:txBody>
          <a:bodyPr lIns="108000" tIns="108000" rIns="108000" bIns="108000" anchor="t">
            <a:normAutofit/>
          </a:bodyPr>
          <a:lstStyle/>
          <a:p>
            <a:pPr marL="0" indent="0"/>
            <a:r>
              <a:rPr lang="en-US" sz="1200" i="1" dirty="0">
                <a:latin typeface="Courier New" panose="02070309020205020404" pitchFamily="49" charset="0"/>
                <a:cs typeface="Courier New" panose="02070309020205020404" pitchFamily="49" charset="0"/>
                <a:sym typeface="Wingdings" pitchFamily="2" charset="2"/>
              </a:rPr>
              <a:t># Positional argument – parameter mapping</a:t>
            </a:r>
          </a:p>
          <a:p>
            <a:pPr marL="0" indent="0"/>
            <a:r>
              <a:rPr lang="en-US" sz="1200" i="1" dirty="0">
                <a:latin typeface="Courier New" panose="02070309020205020404" pitchFamily="49" charset="0"/>
                <a:cs typeface="Courier New" panose="02070309020205020404" pitchFamily="49" charset="0"/>
                <a:sym typeface="Wingdings" pitchFamily="2" charset="2"/>
              </a:rPr>
              <a:t># Remember keyword argument-param mapping</a:t>
            </a:r>
          </a:p>
          <a:p>
            <a:pPr marL="0" indent="0"/>
            <a:r>
              <a:rPr lang="en-US" sz="1200" b="1" dirty="0">
                <a:latin typeface="Courier New" panose="02070309020205020404" pitchFamily="49" charset="0"/>
                <a:cs typeface="Courier New" panose="02070309020205020404" pitchFamily="49" charset="0"/>
                <a:sym typeface="Wingdings" pitchFamily="2" charset="2"/>
              </a:rPr>
              <a:t>def</a:t>
            </a:r>
            <a:r>
              <a:rPr lang="en-US" sz="1200" dirty="0">
                <a:latin typeface="Courier New" panose="02070309020205020404" pitchFamily="49" charset="0"/>
                <a:cs typeface="Courier New" panose="02070309020205020404" pitchFamily="49" charset="0"/>
                <a:sym typeface="Wingdings" pitchFamily="2" charset="2"/>
              </a:rPr>
              <a:t> </a:t>
            </a:r>
            <a:r>
              <a:rPr lang="en-US" sz="1200" i="1" dirty="0" err="1">
                <a:latin typeface="Courier New" panose="02070309020205020404" pitchFamily="49" charset="0"/>
                <a:cs typeface="Courier New" panose="02070309020205020404" pitchFamily="49" charset="0"/>
                <a:sym typeface="Wingdings" pitchFamily="2" charset="2"/>
              </a:rPr>
              <a:t>function_name</a:t>
            </a:r>
            <a:r>
              <a:rPr lang="en-US" sz="1200" dirty="0">
                <a:latin typeface="Courier New" panose="02070309020205020404" pitchFamily="49" charset="0"/>
                <a:cs typeface="Courier New" panose="02070309020205020404" pitchFamily="49" charset="0"/>
                <a:sym typeface="Wingdings" pitchFamily="2" charset="2"/>
              </a:rPr>
              <a:t>(</a:t>
            </a:r>
            <a:r>
              <a:rPr lang="en-US" sz="1200" i="1" dirty="0" err="1">
                <a:latin typeface="Courier New" panose="02070309020205020404" pitchFamily="49" charset="0"/>
                <a:cs typeface="Courier New" panose="02070309020205020404" pitchFamily="49" charset="0"/>
                <a:sym typeface="Wingdings" pitchFamily="2" charset="2"/>
              </a:rPr>
              <a:t>variable_name</a:t>
            </a:r>
            <a:r>
              <a:rPr lang="en-US" sz="1200" dirty="0">
                <a:latin typeface="Courier New" panose="02070309020205020404" pitchFamily="49" charset="0"/>
                <a:cs typeface="Courier New" panose="02070309020205020404" pitchFamily="49" charset="0"/>
                <a:sym typeface="Wingdings" pitchFamily="2" charset="2"/>
              </a:rPr>
              <a:t>):</a:t>
            </a:r>
          </a:p>
          <a:p>
            <a:pPr marL="0" indent="0"/>
            <a:r>
              <a:rPr lang="en-US" sz="1200" b="1" dirty="0">
                <a:latin typeface="Courier New" panose="02070309020205020404" pitchFamily="49" charset="0"/>
                <a:cs typeface="Courier New" panose="02070309020205020404" pitchFamily="49" charset="0"/>
                <a:sym typeface="Wingdings" pitchFamily="2" charset="2"/>
              </a:rPr>
              <a:t>    </a:t>
            </a:r>
            <a:r>
              <a:rPr lang="en-US" sz="1200" dirty="0">
                <a:latin typeface="Courier New" panose="02070309020205020404" pitchFamily="49" charset="0"/>
                <a:cs typeface="Courier New" panose="02070309020205020404" pitchFamily="49" charset="0"/>
                <a:sym typeface="Wingdings" pitchFamily="2" charset="2"/>
              </a:rPr>
              <a:t>a = "some string" + </a:t>
            </a:r>
            <a:r>
              <a:rPr lang="en-US" sz="1200" dirty="0" err="1">
                <a:latin typeface="Courier New" panose="02070309020205020404" pitchFamily="49" charset="0"/>
                <a:cs typeface="Courier New" panose="02070309020205020404" pitchFamily="49" charset="0"/>
                <a:sym typeface="Wingdings" pitchFamily="2" charset="2"/>
              </a:rPr>
              <a:t>variable_name</a:t>
            </a:r>
            <a:endParaRPr lang="en-US" sz="1200" dirty="0">
              <a:latin typeface="Courier New" panose="02070309020205020404" pitchFamily="49" charset="0"/>
              <a:cs typeface="Courier New" panose="02070309020205020404" pitchFamily="49" charset="0"/>
              <a:sym typeface="Wingdings" pitchFamily="2" charset="2"/>
            </a:endParaRPr>
          </a:p>
          <a:p>
            <a:pPr marL="0" indent="0"/>
            <a:r>
              <a:rPr lang="en-US" sz="1200" i="1" dirty="0">
                <a:latin typeface="Courier New" panose="02070309020205020404" pitchFamily="49" charset="0"/>
                <a:cs typeface="Courier New" panose="02070309020205020404" pitchFamily="49" charset="0"/>
                <a:sym typeface="Wingdings" pitchFamily="2" charset="2"/>
              </a:rPr>
              <a:t>    # no return = implicitly </a:t>
            </a:r>
            <a:r>
              <a:rPr lang="en-US" sz="1200" b="1" i="1" dirty="0">
                <a:latin typeface="Courier New" panose="02070309020205020404" pitchFamily="49" charset="0"/>
                <a:cs typeface="Courier New" panose="02070309020205020404" pitchFamily="49" charset="0"/>
                <a:sym typeface="Wingdings" pitchFamily="2" charset="2"/>
              </a:rPr>
              <a:t>None</a:t>
            </a:r>
            <a:r>
              <a:rPr lang="en-US" sz="1200" i="1" dirty="0">
                <a:latin typeface="Courier New" panose="02070309020205020404" pitchFamily="49" charset="0"/>
                <a:cs typeface="Courier New" panose="02070309020205020404" pitchFamily="49" charset="0"/>
                <a:sym typeface="Wingdings" pitchFamily="2" charset="2"/>
              </a:rPr>
              <a:t> returned</a:t>
            </a:r>
          </a:p>
          <a:p>
            <a:pPr marL="0" indent="0"/>
            <a:r>
              <a:rPr lang="en-US" sz="1200" b="1" dirty="0">
                <a:latin typeface="Courier New" panose="02070309020205020404" pitchFamily="49" charset="0"/>
                <a:cs typeface="Courier New" panose="02070309020205020404" pitchFamily="49" charset="0"/>
                <a:sym typeface="Wingdings" pitchFamily="2" charset="2"/>
              </a:rPr>
              <a:t>    return</a:t>
            </a:r>
            <a:r>
              <a:rPr lang="en-US" sz="1200" dirty="0">
                <a:latin typeface="Courier New" panose="02070309020205020404" pitchFamily="49" charset="0"/>
                <a:cs typeface="Courier New" panose="02070309020205020404" pitchFamily="49" charset="0"/>
                <a:sym typeface="Wingdings" pitchFamily="2" charset="2"/>
              </a:rPr>
              <a:t> a</a:t>
            </a:r>
            <a:endParaRPr lang="en-US" sz="1200" b="1" dirty="0">
              <a:latin typeface="Courier New" panose="02070309020205020404" pitchFamily="49" charset="0"/>
              <a:cs typeface="Courier New" panose="02070309020205020404" pitchFamily="49" charset="0"/>
              <a:sym typeface="Wingdings" pitchFamily="2" charset="2"/>
            </a:endParaRPr>
          </a:p>
          <a:p>
            <a:pPr marL="0" indent="0"/>
            <a:endParaRPr lang="en-US" sz="1200" i="1" dirty="0">
              <a:latin typeface="Courier New" panose="02070309020205020404" pitchFamily="49" charset="0"/>
              <a:cs typeface="Courier New" panose="02070309020205020404" pitchFamily="49" charset="0"/>
              <a:sym typeface="Wingdings" pitchFamily="2" charset="2"/>
            </a:endParaRPr>
          </a:p>
          <a:p>
            <a:pPr marL="0" indent="0"/>
            <a:r>
              <a:rPr lang="en-US" sz="1200" dirty="0">
                <a:latin typeface="Courier New" panose="02070309020205020404" pitchFamily="49" charset="0"/>
                <a:cs typeface="Courier New" panose="02070309020205020404" pitchFamily="49" charset="0"/>
                <a:sym typeface="Wingdings" pitchFamily="2" charset="2"/>
              </a:rPr>
              <a:t>x = </a:t>
            </a:r>
            <a:r>
              <a:rPr lang="en-US" sz="1200" dirty="0" err="1">
                <a:latin typeface="Courier New" panose="02070309020205020404" pitchFamily="49" charset="0"/>
                <a:cs typeface="Courier New" panose="02070309020205020404" pitchFamily="49" charset="0"/>
                <a:sym typeface="Wingdings" pitchFamily="2" charset="2"/>
              </a:rPr>
              <a:t>function_name</a:t>
            </a:r>
            <a:r>
              <a:rPr lang="en-US" sz="1200" dirty="0">
                <a:latin typeface="Courier New" panose="02070309020205020404" pitchFamily="49" charset="0"/>
                <a:cs typeface="Courier New" panose="02070309020205020404" pitchFamily="49" charset="0"/>
                <a:sym typeface="Wingdings" pitchFamily="2" charset="2"/>
              </a:rPr>
              <a:t>("ABC")</a:t>
            </a:r>
          </a:p>
          <a:p>
            <a:pPr marL="0" indent="0"/>
            <a:endParaRPr lang="en-US" sz="1200" i="1" dirty="0">
              <a:latin typeface="Courier New" panose="02070309020205020404" pitchFamily="49" charset="0"/>
              <a:cs typeface="Courier New" panose="02070309020205020404" pitchFamily="49" charset="0"/>
              <a:sym typeface="Wingdings" pitchFamily="2" charset="2"/>
            </a:endParaRPr>
          </a:p>
          <a:p>
            <a:pPr marL="0" indent="0"/>
            <a:r>
              <a:rPr lang="en-US" sz="1200" i="1" dirty="0">
                <a:latin typeface="Courier New" panose="02070309020205020404" pitchFamily="49" charset="0"/>
                <a:cs typeface="Courier New" panose="02070309020205020404" pitchFamily="49" charset="0"/>
                <a:sym typeface="Wingdings" pitchFamily="2" charset="2"/>
              </a:rPr>
              <a:t>-------------------------------------------</a:t>
            </a:r>
          </a:p>
          <a:p>
            <a:pPr marL="0" indent="0"/>
            <a:endParaRPr lang="en-US" sz="1200" i="1" dirty="0">
              <a:latin typeface="Courier New" panose="02070309020205020404" pitchFamily="49" charset="0"/>
              <a:cs typeface="Courier New" panose="02070309020205020404" pitchFamily="49" charset="0"/>
              <a:sym typeface="Wingdings" pitchFamily="2" charset="2"/>
            </a:endParaRPr>
          </a:p>
          <a:p>
            <a:pPr marL="0" indent="0"/>
            <a:r>
              <a:rPr lang="en-US" sz="1200" i="1" dirty="0">
                <a:latin typeface="Courier New" panose="02070309020205020404" pitchFamily="49" charset="0"/>
                <a:cs typeface="Courier New" panose="02070309020205020404" pitchFamily="49" charset="0"/>
                <a:sym typeface="Wingdings" pitchFamily="2" charset="2"/>
              </a:rPr>
              <a:t># Remember default parameters</a:t>
            </a:r>
          </a:p>
          <a:p>
            <a:pPr marL="0" indent="0"/>
            <a:r>
              <a:rPr lang="en-US" sz="1200" b="1" dirty="0">
                <a:latin typeface="Courier New" panose="02070309020205020404" pitchFamily="49" charset="0"/>
                <a:cs typeface="Courier New" panose="02070309020205020404" pitchFamily="49" charset="0"/>
                <a:sym typeface="Wingdings" pitchFamily="2" charset="2"/>
              </a:rPr>
              <a:t>def</a:t>
            </a:r>
            <a:r>
              <a:rPr lang="en-US" sz="1200" dirty="0">
                <a:latin typeface="Courier New" panose="02070309020205020404" pitchFamily="49" charset="0"/>
                <a:cs typeface="Courier New" panose="02070309020205020404" pitchFamily="49" charset="0"/>
                <a:sym typeface="Wingdings" pitchFamily="2" charset="2"/>
              </a:rPr>
              <a:t> </a:t>
            </a:r>
            <a:r>
              <a:rPr lang="en-US" sz="1200" i="1" dirty="0" err="1">
                <a:latin typeface="Courier New" panose="02070309020205020404" pitchFamily="49" charset="0"/>
                <a:cs typeface="Courier New" panose="02070309020205020404" pitchFamily="49" charset="0"/>
                <a:sym typeface="Wingdings" pitchFamily="2" charset="2"/>
              </a:rPr>
              <a:t>function_name</a:t>
            </a:r>
            <a:r>
              <a:rPr lang="en-US" sz="1200" dirty="0">
                <a:latin typeface="Courier New" panose="02070309020205020404" pitchFamily="49" charset="0"/>
                <a:cs typeface="Courier New" panose="02070309020205020404" pitchFamily="49" charset="0"/>
                <a:sym typeface="Wingdings" pitchFamily="2" charset="2"/>
              </a:rPr>
              <a:t>(</a:t>
            </a:r>
            <a:r>
              <a:rPr lang="en-US" sz="1200" i="1" dirty="0" err="1">
                <a:latin typeface="Courier New" panose="02070309020205020404" pitchFamily="49" charset="0"/>
                <a:cs typeface="Courier New" panose="02070309020205020404" pitchFamily="49" charset="0"/>
                <a:sym typeface="Wingdings" pitchFamily="2" charset="2"/>
              </a:rPr>
              <a:t>variable_name</a:t>
            </a:r>
            <a:r>
              <a:rPr lang="en-US" sz="1200" i="1" dirty="0">
                <a:latin typeface="Courier New" panose="02070309020205020404" pitchFamily="49" charset="0"/>
                <a:cs typeface="Courier New" panose="02070309020205020404" pitchFamily="49" charset="0"/>
                <a:sym typeface="Wingdings" pitchFamily="2" charset="2"/>
              </a:rPr>
              <a:t>=</a:t>
            </a:r>
            <a:r>
              <a:rPr lang="en-US" sz="1200" dirty="0">
                <a:latin typeface="Courier New" panose="02070309020205020404" pitchFamily="49" charset="0"/>
                <a:cs typeface="Courier New" panose="02070309020205020404" pitchFamily="49" charset="0"/>
                <a:sym typeface="Wingdings" pitchFamily="2" charset="2"/>
              </a:rPr>
              <a:t>"ABC"):</a:t>
            </a:r>
          </a:p>
          <a:p>
            <a:pPr marL="0" indent="0"/>
            <a:r>
              <a:rPr lang="en-US" sz="1200" b="1" dirty="0">
                <a:latin typeface="Courier New" panose="02070309020205020404" pitchFamily="49" charset="0"/>
                <a:cs typeface="Courier New" panose="02070309020205020404" pitchFamily="49" charset="0"/>
                <a:sym typeface="Wingdings" pitchFamily="2" charset="2"/>
              </a:rPr>
              <a:t>    </a:t>
            </a:r>
            <a:r>
              <a:rPr lang="en-US" sz="1200" dirty="0">
                <a:latin typeface="Courier New" panose="02070309020205020404" pitchFamily="49" charset="0"/>
                <a:cs typeface="Courier New" panose="02070309020205020404" pitchFamily="49" charset="0"/>
                <a:sym typeface="Wingdings" pitchFamily="2" charset="2"/>
              </a:rPr>
              <a:t>a = "some string" + </a:t>
            </a:r>
            <a:r>
              <a:rPr lang="en-US" sz="1200" dirty="0" err="1">
                <a:latin typeface="Courier New" panose="02070309020205020404" pitchFamily="49" charset="0"/>
                <a:cs typeface="Courier New" panose="02070309020205020404" pitchFamily="49" charset="0"/>
                <a:sym typeface="Wingdings" pitchFamily="2" charset="2"/>
              </a:rPr>
              <a:t>variable_name</a:t>
            </a:r>
            <a:endParaRPr lang="en-US" sz="1200" dirty="0">
              <a:latin typeface="Courier New" panose="02070309020205020404" pitchFamily="49" charset="0"/>
              <a:cs typeface="Courier New" panose="02070309020205020404" pitchFamily="49" charset="0"/>
              <a:sym typeface="Wingdings" pitchFamily="2" charset="2"/>
            </a:endParaRPr>
          </a:p>
          <a:p>
            <a:pPr marL="0" indent="0"/>
            <a:r>
              <a:rPr lang="en-US" sz="1200" b="1" dirty="0">
                <a:latin typeface="Courier New" panose="02070309020205020404" pitchFamily="49" charset="0"/>
                <a:cs typeface="Courier New" panose="02070309020205020404" pitchFamily="49" charset="0"/>
                <a:sym typeface="Wingdings" pitchFamily="2" charset="2"/>
              </a:rPr>
              <a:t>    return</a:t>
            </a:r>
            <a:r>
              <a:rPr lang="en-US" sz="1200" dirty="0">
                <a:latin typeface="Courier New" panose="02070309020205020404" pitchFamily="49" charset="0"/>
                <a:cs typeface="Courier New" panose="02070309020205020404" pitchFamily="49" charset="0"/>
                <a:sym typeface="Wingdings" pitchFamily="2" charset="2"/>
              </a:rPr>
              <a:t> a</a:t>
            </a:r>
            <a:endParaRPr lang="en-US" sz="1200" b="1" dirty="0">
              <a:latin typeface="Courier New" panose="02070309020205020404" pitchFamily="49" charset="0"/>
              <a:cs typeface="Courier New" panose="02070309020205020404" pitchFamily="49" charset="0"/>
              <a:sym typeface="Wingdings" pitchFamily="2" charset="2"/>
            </a:endParaRPr>
          </a:p>
          <a:p>
            <a:pPr marL="0" indent="0"/>
            <a:endParaRPr lang="en-US" sz="1200" i="1" dirty="0">
              <a:latin typeface="Courier New" panose="02070309020205020404" pitchFamily="49" charset="0"/>
              <a:cs typeface="Courier New" panose="02070309020205020404" pitchFamily="49" charset="0"/>
              <a:sym typeface="Wingdings" pitchFamily="2" charset="2"/>
            </a:endParaRPr>
          </a:p>
          <a:p>
            <a:pPr marL="0" indent="0"/>
            <a:r>
              <a:rPr lang="en-US" sz="1200" dirty="0">
                <a:latin typeface="Courier New" panose="02070309020205020404" pitchFamily="49" charset="0"/>
                <a:cs typeface="Courier New" panose="02070309020205020404" pitchFamily="49" charset="0"/>
                <a:sym typeface="Wingdings" pitchFamily="2" charset="2"/>
              </a:rPr>
              <a:t>x = </a:t>
            </a:r>
            <a:r>
              <a:rPr lang="en-US" sz="1200" dirty="0" err="1">
                <a:latin typeface="Courier New" panose="02070309020205020404" pitchFamily="49" charset="0"/>
                <a:cs typeface="Courier New" panose="02070309020205020404" pitchFamily="49" charset="0"/>
                <a:sym typeface="Wingdings" pitchFamily="2" charset="2"/>
              </a:rPr>
              <a:t>function_name</a:t>
            </a:r>
            <a:r>
              <a:rPr lang="en-US" sz="1200" dirty="0">
                <a:latin typeface="Courier New" panose="02070309020205020404" pitchFamily="49" charset="0"/>
                <a:cs typeface="Courier New" panose="02070309020205020404" pitchFamily="49" charset="0"/>
                <a:sym typeface="Wingdings" pitchFamily="2" charset="2"/>
              </a:rPr>
              <a:t>()</a:t>
            </a:r>
          </a:p>
          <a:p>
            <a:pPr marL="0" indent="0"/>
            <a:endParaRPr lang="en-US" sz="1200" i="1" dirty="0">
              <a:latin typeface="Courier New" panose="02070309020205020404" pitchFamily="49" charset="0"/>
              <a:cs typeface="Courier New" panose="02070309020205020404" pitchFamily="49" charset="0"/>
              <a:sym typeface="Wingdings" pitchFamily="2" charset="2"/>
            </a:endParaRPr>
          </a:p>
        </p:txBody>
      </p:sp>
      <p:pic>
        <p:nvPicPr>
          <p:cNvPr id="6" name="Picture 5">
            <a:extLst>
              <a:ext uri="{FF2B5EF4-FFF2-40B4-BE49-F238E27FC236}">
                <a16:creationId xmlns:a16="http://schemas.microsoft.com/office/drawing/2014/main" id="{E33B3B98-72F9-67E7-5250-036A489AF5DF}"/>
              </a:ext>
            </a:extLst>
          </p:cNvPr>
          <p:cNvPicPr>
            <a:picLocks noChangeAspect="1"/>
          </p:cNvPicPr>
          <p:nvPr/>
        </p:nvPicPr>
        <p:blipFill rotWithShape="1">
          <a:blip r:embed="rId2"/>
          <a:srcRect l="5446" t="21269" r="64464" b="61287"/>
          <a:stretch/>
        </p:blipFill>
        <p:spPr>
          <a:xfrm>
            <a:off x="354692" y="2971800"/>
            <a:ext cx="2751366" cy="763361"/>
          </a:xfrm>
          <a:prstGeom prst="rect">
            <a:avLst/>
          </a:prstGeom>
        </p:spPr>
      </p:pic>
      <p:pic>
        <p:nvPicPr>
          <p:cNvPr id="7" name="Picture 6">
            <a:extLst>
              <a:ext uri="{FF2B5EF4-FFF2-40B4-BE49-F238E27FC236}">
                <a16:creationId xmlns:a16="http://schemas.microsoft.com/office/drawing/2014/main" id="{9C3A97D6-E3FB-4BE3-9E36-CFAA3B0AA1E4}"/>
              </a:ext>
            </a:extLst>
          </p:cNvPr>
          <p:cNvPicPr>
            <a:picLocks noChangeAspect="1"/>
          </p:cNvPicPr>
          <p:nvPr/>
        </p:nvPicPr>
        <p:blipFill rotWithShape="1">
          <a:blip r:embed="rId3"/>
          <a:srcRect l="6027" t="29076" r="63973" b="65722"/>
          <a:stretch/>
        </p:blipFill>
        <p:spPr>
          <a:xfrm>
            <a:off x="354692" y="3867151"/>
            <a:ext cx="2743201" cy="179614"/>
          </a:xfrm>
          <a:prstGeom prst="rect">
            <a:avLst/>
          </a:prstGeom>
        </p:spPr>
      </p:pic>
    </p:spTree>
    <p:extLst>
      <p:ext uri="{BB962C8B-B14F-4D97-AF65-F5344CB8AC3E}">
        <p14:creationId xmlns:p14="http://schemas.microsoft.com/office/powerpoint/2010/main" val="135299186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Inhaltsplatzhalter 15">
            <a:extLst>
              <a:ext uri="{FF2B5EF4-FFF2-40B4-BE49-F238E27FC236}">
                <a16:creationId xmlns:a16="http://schemas.microsoft.com/office/drawing/2014/main" id="{909CA527-9C4E-4704-9579-AA53445EF11F}"/>
              </a:ext>
            </a:extLst>
          </p:cNvPr>
          <p:cNvSpPr>
            <a:spLocks noGrp="1"/>
          </p:cNvSpPr>
          <p:nvPr>
            <p:ph sz="quarter" idx="13"/>
          </p:nvPr>
        </p:nvSpPr>
        <p:spPr/>
        <p:txBody>
          <a:bodyPr/>
          <a:lstStyle/>
          <a:p>
            <a:pPr marL="0" indent="0"/>
            <a:endParaRPr lang="de-DE" dirty="0"/>
          </a:p>
          <a:p>
            <a:pPr marL="0" indent="0"/>
            <a:r>
              <a:rPr lang="de-DE" dirty="0"/>
              <a:t>Dominik Buchegger</a:t>
            </a:r>
            <a:endParaRPr lang="de-DE" dirty="0">
              <a:cs typeface="Arial" pitchFamily="34" charset="0"/>
            </a:endParaRPr>
          </a:p>
          <a:p>
            <a:pPr marL="0" indent="0"/>
            <a:r>
              <a:rPr lang="de-DE" b="0" dirty="0">
                <a:hlinkClick r:id="rId3"/>
              </a:rPr>
              <a:t>dominik.buchegger@student.unisg.ch</a:t>
            </a:r>
            <a:endParaRPr lang="de-DE" b="0" dirty="0"/>
          </a:p>
        </p:txBody>
      </p:sp>
    </p:spTree>
    <p:extLst>
      <p:ext uri="{BB962C8B-B14F-4D97-AF65-F5344CB8AC3E}">
        <p14:creationId xmlns:p14="http://schemas.microsoft.com/office/powerpoint/2010/main" val="39501331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11F6EC9-ECF3-006B-D232-CFD08585C842}"/>
              </a:ext>
            </a:extLst>
          </p:cNvPr>
          <p:cNvSpPr>
            <a:spLocks noGrp="1"/>
          </p:cNvSpPr>
          <p:nvPr>
            <p:ph type="title"/>
          </p:nvPr>
        </p:nvSpPr>
        <p:spPr/>
        <p:txBody>
          <a:bodyPr anchor="t">
            <a:normAutofit/>
          </a:bodyPr>
          <a:lstStyle/>
          <a:p>
            <a:r>
              <a:rPr lang="en-US" dirty="0"/>
              <a:t>Assignment 3 &amp; Quiz 3: What the questions were about</a:t>
            </a:r>
            <a:endParaRPr lang="de-DE" dirty="0"/>
          </a:p>
        </p:txBody>
      </p:sp>
      <p:sp>
        <p:nvSpPr>
          <p:cNvPr id="4" name="Slide Number Placeholder 3">
            <a:extLst>
              <a:ext uri="{FF2B5EF4-FFF2-40B4-BE49-F238E27FC236}">
                <a16:creationId xmlns:a16="http://schemas.microsoft.com/office/drawing/2014/main" id="{D336C16C-9A9D-4995-BD64-AA815FD60689}"/>
              </a:ext>
            </a:extLst>
          </p:cNvPr>
          <p:cNvSpPr>
            <a:spLocks noGrp="1"/>
          </p:cNvSpPr>
          <p:nvPr>
            <p:ph type="sldNum" sz="quarter" idx="16"/>
          </p:nvPr>
        </p:nvSpPr>
        <p:spPr/>
        <p:txBody>
          <a:bodyPr anchor="t">
            <a:normAutofit/>
          </a:bodyPr>
          <a:lstStyle/>
          <a:p>
            <a:pPr>
              <a:spcAft>
                <a:spcPts val="600"/>
              </a:spcAft>
            </a:pPr>
            <a:fld id="{E5FDA4BF-9F52-4648-A04F-CE46871DE89F}" type="slidenum">
              <a:rPr lang="en-US" smtClean="0"/>
              <a:pPr>
                <a:spcAft>
                  <a:spcPts val="600"/>
                </a:spcAft>
              </a:pPr>
              <a:t>5</a:t>
            </a:fld>
            <a:endParaRPr lang="en-US"/>
          </a:p>
        </p:txBody>
      </p:sp>
      <p:sp>
        <p:nvSpPr>
          <p:cNvPr id="8" name="Content Placeholder 2">
            <a:extLst>
              <a:ext uri="{FF2B5EF4-FFF2-40B4-BE49-F238E27FC236}">
                <a16:creationId xmlns:a16="http://schemas.microsoft.com/office/drawing/2014/main" id="{E0EB712D-88FF-652F-AD07-EBE500FC8B72}"/>
              </a:ext>
            </a:extLst>
          </p:cNvPr>
          <p:cNvSpPr>
            <a:spLocks noGrp="1"/>
          </p:cNvSpPr>
          <p:nvPr>
            <p:ph sz="half" idx="1"/>
          </p:nvPr>
        </p:nvSpPr>
        <p:spPr>
          <a:xfrm>
            <a:off x="358776" y="1276349"/>
            <a:ext cx="4122738" cy="3203576"/>
          </a:xfrm>
        </p:spPr>
        <p:txBody>
          <a:bodyPr>
            <a:normAutofit/>
          </a:bodyPr>
          <a:lstStyle/>
          <a:p>
            <a:pPr marL="285750" indent="-285750">
              <a:lnSpc>
                <a:spcPct val="150000"/>
              </a:lnSpc>
              <a:buFont typeface="Arial" panose="020B0604020202020204" pitchFamily="34" charset="0"/>
              <a:buChar char="•"/>
            </a:pPr>
            <a:r>
              <a:rPr lang="de-DE" dirty="0" err="1"/>
              <a:t>Defining</a:t>
            </a:r>
            <a:r>
              <a:rPr lang="de-DE" dirty="0"/>
              <a:t> &amp; </a:t>
            </a:r>
            <a:r>
              <a:rPr lang="de-DE" dirty="0" err="1"/>
              <a:t>calling</a:t>
            </a:r>
            <a:r>
              <a:rPr lang="de-DE" dirty="0"/>
              <a:t> </a:t>
            </a:r>
            <a:r>
              <a:rPr lang="de-DE" dirty="0" err="1"/>
              <a:t>functions</a:t>
            </a:r>
            <a:endParaRPr lang="de-DE" dirty="0"/>
          </a:p>
          <a:p>
            <a:pPr marL="285750" indent="-285750">
              <a:lnSpc>
                <a:spcPct val="150000"/>
              </a:lnSpc>
              <a:buFont typeface="Arial" panose="020B0604020202020204" pitchFamily="34" charset="0"/>
              <a:buChar char="•"/>
            </a:pPr>
            <a:r>
              <a:rPr lang="de-DE" b="1" dirty="0"/>
              <a:t>Lists &amp; .</a:t>
            </a:r>
            <a:r>
              <a:rPr lang="de-DE" b="1" dirty="0" err="1"/>
              <a:t>append</a:t>
            </a:r>
            <a:r>
              <a:rPr lang="de-DE" b="1" dirty="0"/>
              <a:t>() </a:t>
            </a:r>
            <a:r>
              <a:rPr lang="de-DE" b="1" dirty="0" err="1"/>
              <a:t>method</a:t>
            </a:r>
            <a:endParaRPr lang="de-DE" b="1" dirty="0"/>
          </a:p>
          <a:p>
            <a:pPr marL="285750" indent="-285750">
              <a:lnSpc>
                <a:spcPct val="150000"/>
              </a:lnSpc>
              <a:buFont typeface="Arial" panose="020B0604020202020204" pitchFamily="34" charset="0"/>
              <a:buChar char="•"/>
            </a:pPr>
            <a:r>
              <a:rPr lang="de-DE" dirty="0"/>
              <a:t>Sets </a:t>
            </a:r>
            <a:r>
              <a:rPr lang="de-DE" dirty="0" err="1"/>
              <a:t>are</a:t>
            </a:r>
            <a:r>
              <a:rPr lang="de-DE" dirty="0"/>
              <a:t> </a:t>
            </a:r>
            <a:r>
              <a:rPr lang="de-DE" dirty="0" err="1"/>
              <a:t>unique</a:t>
            </a:r>
            <a:r>
              <a:rPr lang="de-DE" dirty="0"/>
              <a:t>!</a:t>
            </a:r>
          </a:p>
          <a:p>
            <a:pPr marL="285750" indent="-285750">
              <a:lnSpc>
                <a:spcPct val="150000"/>
              </a:lnSpc>
              <a:buFont typeface="Arial" panose="020B0604020202020204" pitchFamily="34" charset="0"/>
              <a:buChar char="•"/>
            </a:pPr>
            <a:r>
              <a:rPr lang="de-DE" dirty="0" err="1"/>
              <a:t>Iterable</a:t>
            </a:r>
            <a:r>
              <a:rPr lang="de-DE" dirty="0"/>
              <a:t> </a:t>
            </a:r>
            <a:r>
              <a:rPr lang="de-DE" dirty="0" err="1"/>
              <a:t>methods</a:t>
            </a:r>
            <a:r>
              <a:rPr lang="de-DE" dirty="0"/>
              <a:t>: </a:t>
            </a:r>
            <a:r>
              <a:rPr lang="de-DE" dirty="0" err="1"/>
              <a:t>sorted</a:t>
            </a:r>
            <a:r>
              <a:rPr lang="de-DE" dirty="0"/>
              <a:t>, </a:t>
            </a:r>
            <a:r>
              <a:rPr lang="de-DE" dirty="0" err="1"/>
              <a:t>reversed</a:t>
            </a:r>
            <a:r>
              <a:rPr lang="de-DE" dirty="0"/>
              <a:t>, …</a:t>
            </a:r>
          </a:p>
          <a:p>
            <a:pPr marL="285750" indent="-285750">
              <a:lnSpc>
                <a:spcPct val="150000"/>
              </a:lnSpc>
              <a:buFont typeface="Arial" panose="020B0604020202020204" pitchFamily="34" charset="0"/>
              <a:buChar char="•"/>
            </a:pPr>
            <a:r>
              <a:rPr lang="de-DE" dirty="0" err="1"/>
              <a:t>Indexing</a:t>
            </a:r>
            <a:endParaRPr lang="de-DE" dirty="0"/>
          </a:p>
          <a:p>
            <a:pPr marL="0" indent="0">
              <a:lnSpc>
                <a:spcPct val="150000"/>
              </a:lnSpc>
            </a:pPr>
            <a:endParaRPr lang="de-DE" b="1" dirty="0"/>
          </a:p>
        </p:txBody>
      </p:sp>
      <p:sp>
        <p:nvSpPr>
          <p:cNvPr id="5" name="Inhaltsplatzhalter 5">
            <a:extLst>
              <a:ext uri="{FF2B5EF4-FFF2-40B4-BE49-F238E27FC236}">
                <a16:creationId xmlns:a16="http://schemas.microsoft.com/office/drawing/2014/main" id="{60B48172-F822-F4B2-BC65-750C4214462F}"/>
              </a:ext>
            </a:extLst>
          </p:cNvPr>
          <p:cNvSpPr txBox="1">
            <a:spLocks/>
          </p:cNvSpPr>
          <p:nvPr/>
        </p:nvSpPr>
        <p:spPr>
          <a:xfrm>
            <a:off x="4662488" y="1426957"/>
            <a:ext cx="4122737" cy="2902360"/>
          </a:xfrm>
          <a:prstGeom prst="rect">
            <a:avLst/>
          </a:prstGeom>
          <a:solidFill>
            <a:schemeClr val="bg2">
              <a:lumMod val="95000"/>
            </a:schemeClr>
          </a:solidFill>
        </p:spPr>
        <p:txBody>
          <a:bodyPr vert="horz" lIns="108000" tIns="108000" rIns="108000" bIns="108000" rtlCol="0">
            <a:normAutofit/>
          </a:bodyPr>
          <a:lstStyle>
            <a:lvl1pPr marL="180000" indent="-180000" algn="l" defTabSz="685800" rtl="0" eaLnBrk="1" latinLnBrk="0" hangingPunct="1">
              <a:lnSpc>
                <a:spcPct val="100000"/>
              </a:lnSpc>
              <a:spcBef>
                <a:spcPts val="0"/>
              </a:spcBef>
              <a:buFont typeface="Arial" panose="020B0604020202020204" pitchFamily="34" charset="0"/>
              <a:buNone/>
              <a:defRPr sz="1400" kern="1200">
                <a:solidFill>
                  <a:schemeClr val="tx1"/>
                </a:solidFill>
                <a:latin typeface="+mn-lt"/>
                <a:ea typeface="+mn-ea"/>
                <a:cs typeface="+mn-cs"/>
              </a:defRPr>
            </a:lvl1pPr>
            <a:lvl2pPr marL="358775" indent="-179388" algn="l" defTabSz="685800" rtl="0" eaLnBrk="1" latinLnBrk="0" hangingPunct="1">
              <a:lnSpc>
                <a:spcPct val="100000"/>
              </a:lnSpc>
              <a:spcBef>
                <a:spcPts val="0"/>
              </a:spcBef>
              <a:spcAft>
                <a:spcPts val="400"/>
              </a:spcAft>
              <a:buFont typeface="Arial" panose="020B0604020202020204" pitchFamily="34" charset="0"/>
              <a:buChar char="‒"/>
              <a:defRPr lang="de-DE" sz="1400" kern="1200" dirty="0" smtClean="0">
                <a:solidFill>
                  <a:schemeClr val="tx1"/>
                </a:solidFill>
                <a:latin typeface="+mn-lt"/>
                <a:ea typeface="+mn-ea"/>
                <a:cs typeface="+mn-cs"/>
              </a:defRPr>
            </a:lvl2pPr>
            <a:lvl3pPr marL="539750" indent="-179388" algn="l" defTabSz="685800" rtl="0" eaLnBrk="1" latinLnBrk="0" hangingPunct="1">
              <a:lnSpc>
                <a:spcPct val="100000"/>
              </a:lnSpc>
              <a:spcBef>
                <a:spcPts val="0"/>
              </a:spcBef>
              <a:spcAft>
                <a:spcPts val="400"/>
              </a:spcAft>
              <a:buFont typeface="Arial" panose="020B0604020202020204" pitchFamily="34" charset="0"/>
              <a:buChar char="•"/>
              <a:defRPr lang="de-DE" sz="1400" kern="1200" dirty="0" smtClean="0">
                <a:solidFill>
                  <a:schemeClr val="tx1"/>
                </a:solidFill>
                <a:latin typeface="+mn-lt"/>
                <a:ea typeface="+mn-ea"/>
                <a:cs typeface="+mn-cs"/>
              </a:defRPr>
            </a:lvl3pPr>
            <a:lvl4pPr marL="717550" indent="-179388" algn="l" defTabSz="685800" rtl="0" eaLnBrk="1" latinLnBrk="0" hangingPunct="1">
              <a:lnSpc>
                <a:spcPct val="100000"/>
              </a:lnSpc>
              <a:spcBef>
                <a:spcPts val="0"/>
              </a:spcBef>
              <a:spcAft>
                <a:spcPts val="400"/>
              </a:spcAft>
              <a:buSzPct val="110000"/>
              <a:buFont typeface="Arial" panose="020B0604020202020204" pitchFamily="34" charset="0"/>
              <a:buChar char="◦"/>
              <a:defRPr lang="de-DE" sz="1400" kern="1200" dirty="0" smtClean="0">
                <a:solidFill>
                  <a:schemeClr val="tx1"/>
                </a:solidFill>
                <a:latin typeface="+mn-lt"/>
                <a:ea typeface="+mn-ea"/>
                <a:cs typeface="+mn-cs"/>
              </a:defRPr>
            </a:lvl4pPr>
            <a:lvl5pPr marL="898525" indent="-179388" algn="l" defTabSz="685800" rtl="0" eaLnBrk="1" latinLnBrk="0" hangingPunct="1">
              <a:lnSpc>
                <a:spcPct val="100000"/>
              </a:lnSpc>
              <a:spcBef>
                <a:spcPts val="0"/>
              </a:spcBef>
              <a:spcAft>
                <a:spcPts val="400"/>
              </a:spcAft>
              <a:buSzPct val="110000"/>
              <a:buFont typeface="Arial" panose="020B0604020202020204" pitchFamily="34" charset="0"/>
              <a:buChar char="◦"/>
              <a:defRPr lang="de-DE" sz="1400" kern="1200" dirty="0" smtClean="0">
                <a:solidFill>
                  <a:schemeClr val="tx1"/>
                </a:solidFill>
                <a:latin typeface="+mn-lt"/>
                <a:ea typeface="+mn-ea"/>
                <a:cs typeface="+mn-cs"/>
              </a:defRPr>
            </a:lvl5pPr>
            <a:lvl6pPr marL="1260000" indent="-180000" algn="l" defTabSz="685800" rtl="0" eaLnBrk="1" latinLnBrk="0" hangingPunct="1">
              <a:lnSpc>
                <a:spcPct val="100000"/>
              </a:lnSpc>
              <a:spcBef>
                <a:spcPts val="0"/>
              </a:spcBef>
              <a:spcAft>
                <a:spcPts val="400"/>
              </a:spcAft>
              <a:buSzPct val="110000"/>
              <a:buFont typeface="Arial" panose="020B0604020202020204" pitchFamily="34" charset="0"/>
              <a:buChar char="◦"/>
              <a:defRPr sz="1400" kern="1200">
                <a:solidFill>
                  <a:schemeClr val="tx1"/>
                </a:solidFill>
                <a:latin typeface="+mn-lt"/>
                <a:ea typeface="+mn-ea"/>
                <a:cs typeface="+mn-cs"/>
              </a:defRPr>
            </a:lvl6pPr>
            <a:lvl7pPr marL="1260000" indent="-180000" algn="l" defTabSz="685800" rtl="0" eaLnBrk="1" latinLnBrk="0" hangingPunct="1">
              <a:lnSpc>
                <a:spcPct val="100000"/>
              </a:lnSpc>
              <a:spcBef>
                <a:spcPts val="0"/>
              </a:spcBef>
              <a:spcAft>
                <a:spcPts val="400"/>
              </a:spcAft>
              <a:buSzPct val="110000"/>
              <a:buFont typeface="Arial" panose="020B0604020202020204" pitchFamily="34" charset="0"/>
              <a:buChar char="◦"/>
              <a:defRPr sz="1400" kern="1200">
                <a:solidFill>
                  <a:schemeClr val="tx1"/>
                </a:solidFill>
                <a:latin typeface="+mn-lt"/>
                <a:ea typeface="+mn-ea"/>
                <a:cs typeface="+mn-cs"/>
              </a:defRPr>
            </a:lvl7pPr>
            <a:lvl8pPr marL="1260000" indent="-180000" algn="l" defTabSz="685800" rtl="0" eaLnBrk="1" latinLnBrk="0" hangingPunct="1">
              <a:lnSpc>
                <a:spcPct val="100000"/>
              </a:lnSpc>
              <a:spcBef>
                <a:spcPts val="0"/>
              </a:spcBef>
              <a:spcAft>
                <a:spcPts val="400"/>
              </a:spcAft>
              <a:buSzPct val="110000"/>
              <a:buFont typeface="Arial" panose="020B0604020202020204" pitchFamily="34" charset="0"/>
              <a:buChar char="◦"/>
              <a:defRPr sz="1400" kern="1200">
                <a:solidFill>
                  <a:schemeClr val="tx1"/>
                </a:solidFill>
                <a:latin typeface="+mn-lt"/>
                <a:ea typeface="+mn-ea"/>
                <a:cs typeface="+mn-cs"/>
              </a:defRPr>
            </a:lvl8pPr>
            <a:lvl9pPr marL="1260000" indent="-180000" algn="l" defTabSz="685800" rtl="0" eaLnBrk="1" latinLnBrk="0" hangingPunct="1">
              <a:lnSpc>
                <a:spcPct val="100000"/>
              </a:lnSpc>
              <a:spcBef>
                <a:spcPts val="0"/>
              </a:spcBef>
              <a:spcAft>
                <a:spcPts val="400"/>
              </a:spcAft>
              <a:buSzPct val="110000"/>
              <a:buFont typeface="Arial" panose="020B0604020202020204" pitchFamily="34" charset="0"/>
              <a:buChar char="◦"/>
              <a:defRPr sz="1400" kern="1200">
                <a:solidFill>
                  <a:schemeClr val="tx1"/>
                </a:solidFill>
                <a:latin typeface="+mn-lt"/>
                <a:ea typeface="+mn-ea"/>
                <a:cs typeface="+mn-cs"/>
              </a:defRPr>
            </a:lvl9pPr>
          </a:lstStyle>
          <a:p>
            <a:r>
              <a:rPr lang="en-US" sz="1200" i="1" dirty="0">
                <a:latin typeface="Courier New" panose="02070309020205020404" pitchFamily="49" charset="0"/>
                <a:cs typeface="Courier New" panose="02070309020205020404" pitchFamily="49" charset="0"/>
              </a:rPr>
              <a:t># Create an empty list</a:t>
            </a:r>
          </a:p>
          <a:p>
            <a:r>
              <a:rPr lang="en-US" sz="1200" dirty="0" err="1">
                <a:latin typeface="Courier New" panose="02070309020205020404" pitchFamily="49" charset="0"/>
                <a:cs typeface="Courier New" panose="02070309020205020404" pitchFamily="49" charset="0"/>
              </a:rPr>
              <a:t>empty_list</a:t>
            </a:r>
            <a:r>
              <a:rPr lang="en-US" sz="1200" dirty="0">
                <a:latin typeface="Courier New" panose="02070309020205020404" pitchFamily="49" charset="0"/>
                <a:cs typeface="Courier New" panose="02070309020205020404" pitchFamily="49" charset="0"/>
              </a:rPr>
              <a:t> = []</a:t>
            </a:r>
          </a:p>
          <a:p>
            <a:endParaRPr lang="en-US" sz="1200" dirty="0">
              <a:latin typeface="Courier New" panose="02070309020205020404" pitchFamily="49" charset="0"/>
              <a:cs typeface="Courier New" panose="02070309020205020404" pitchFamily="49" charset="0"/>
            </a:endParaRPr>
          </a:p>
          <a:p>
            <a:r>
              <a:rPr lang="en-US" sz="1200" i="1" dirty="0">
                <a:latin typeface="Courier New" panose="02070309020205020404" pitchFamily="49" charset="0"/>
                <a:cs typeface="Courier New" panose="02070309020205020404" pitchFamily="49" charset="0"/>
              </a:rPr>
              <a:t># Assignment by </a:t>
            </a:r>
            <a:r>
              <a:rPr lang="en-US" sz="1200" b="1" i="1" dirty="0">
                <a:latin typeface="Courier New" panose="02070309020205020404" pitchFamily="49" charset="0"/>
                <a:cs typeface="Courier New" panose="02070309020205020404" pitchFamily="49" charset="0"/>
              </a:rPr>
              <a:t>reference</a:t>
            </a:r>
            <a:endParaRPr lang="en-US" sz="1200" i="1" dirty="0">
              <a:latin typeface="Courier New" panose="02070309020205020404" pitchFamily="49" charset="0"/>
              <a:cs typeface="Courier New" panose="02070309020205020404" pitchFamily="49" charset="0"/>
            </a:endParaRPr>
          </a:p>
          <a:p>
            <a:r>
              <a:rPr lang="en-US" sz="1200" dirty="0" err="1">
                <a:latin typeface="Courier New" panose="02070309020205020404" pitchFamily="49" charset="0"/>
                <a:cs typeface="Courier New" panose="02070309020205020404" pitchFamily="49" charset="0"/>
              </a:rPr>
              <a:t>new_list</a:t>
            </a:r>
            <a:r>
              <a:rPr lang="en-US" sz="1200" dirty="0">
                <a:latin typeface="Courier New" panose="02070309020205020404" pitchFamily="49" charset="0"/>
                <a:cs typeface="Courier New" panose="02070309020205020404" pitchFamily="49" charset="0"/>
              </a:rPr>
              <a:t> = </a:t>
            </a:r>
            <a:r>
              <a:rPr lang="en-US" sz="1200" dirty="0" err="1">
                <a:latin typeface="Courier New" panose="02070309020205020404" pitchFamily="49" charset="0"/>
                <a:cs typeface="Courier New" panose="02070309020205020404" pitchFamily="49" charset="0"/>
              </a:rPr>
              <a:t>empty_list</a:t>
            </a:r>
            <a:endParaRPr lang="en-US" sz="1200" dirty="0">
              <a:latin typeface="Courier New" panose="02070309020205020404" pitchFamily="49" charset="0"/>
              <a:cs typeface="Courier New" panose="02070309020205020404" pitchFamily="49" charset="0"/>
            </a:endParaRPr>
          </a:p>
          <a:p>
            <a:endParaRPr lang="en-US" sz="1200" dirty="0">
              <a:latin typeface="Courier New" panose="02070309020205020404" pitchFamily="49" charset="0"/>
              <a:cs typeface="Courier New" panose="02070309020205020404" pitchFamily="49" charset="0"/>
            </a:endParaRPr>
          </a:p>
          <a:p>
            <a:r>
              <a:rPr lang="en-US" sz="1200" i="1" dirty="0">
                <a:latin typeface="Courier New" panose="02070309020205020404" pitchFamily="49" charset="0"/>
                <a:cs typeface="Courier New" panose="02070309020205020404" pitchFamily="49" charset="0"/>
              </a:rPr>
              <a:t># Add a value to the end of the list</a:t>
            </a:r>
          </a:p>
          <a:p>
            <a:r>
              <a:rPr lang="en-US" sz="1200" i="1" dirty="0">
                <a:latin typeface="Courier New" panose="02070309020205020404" pitchFamily="49" charset="0"/>
                <a:cs typeface="Courier New" panose="02070309020205020404" pitchFamily="49" charset="0"/>
              </a:rPr>
              <a:t>#(think of list as underlying of variable)</a:t>
            </a:r>
          </a:p>
          <a:p>
            <a:r>
              <a:rPr lang="en-US" sz="1200" dirty="0" err="1">
                <a:latin typeface="Courier New" panose="02070309020205020404" pitchFamily="49" charset="0"/>
                <a:cs typeface="Courier New" panose="02070309020205020404" pitchFamily="49" charset="0"/>
              </a:rPr>
              <a:t>new_list.append</a:t>
            </a:r>
            <a:r>
              <a:rPr lang="en-US" sz="1200" dirty="0">
                <a:latin typeface="Courier New" panose="02070309020205020404" pitchFamily="49" charset="0"/>
                <a:cs typeface="Courier New" panose="02070309020205020404" pitchFamily="49" charset="0"/>
              </a:rPr>
              <a:t>(123) # similar to +=</a:t>
            </a:r>
          </a:p>
          <a:p>
            <a:r>
              <a:rPr lang="en-US" sz="1200" dirty="0">
                <a:latin typeface="Courier New" panose="02070309020205020404" pitchFamily="49" charset="0"/>
                <a:cs typeface="Courier New" panose="02070309020205020404" pitchFamily="49" charset="0"/>
              </a:rPr>
              <a:t>                     # += creates new obj.</a:t>
            </a:r>
          </a:p>
          <a:p>
            <a:endParaRPr lang="en-US" sz="1200" dirty="0">
              <a:latin typeface="Courier New" panose="02070309020205020404" pitchFamily="49" charset="0"/>
              <a:cs typeface="Courier New" panose="02070309020205020404" pitchFamily="49" charset="0"/>
            </a:endParaRPr>
          </a:p>
          <a:p>
            <a:r>
              <a:rPr lang="en-US" sz="1200" i="1" dirty="0">
                <a:latin typeface="Courier New" panose="02070309020205020404" pitchFamily="49" charset="0"/>
                <a:cs typeface="Courier New" panose="02070309020205020404" pitchFamily="49" charset="0"/>
              </a:rPr>
              <a:t># Both lists are now changed</a:t>
            </a:r>
          </a:p>
          <a:p>
            <a:r>
              <a:rPr lang="en-US" sz="1200" dirty="0">
                <a:latin typeface="Courier New" panose="02070309020205020404" pitchFamily="49" charset="0"/>
                <a:cs typeface="Courier New" panose="02070309020205020404" pitchFamily="49" charset="0"/>
              </a:rPr>
              <a:t>print(</a:t>
            </a:r>
            <a:r>
              <a:rPr lang="en-US" sz="1200" dirty="0" err="1">
                <a:latin typeface="Courier New" panose="02070309020205020404" pitchFamily="49" charset="0"/>
                <a:cs typeface="Courier New" panose="02070309020205020404" pitchFamily="49" charset="0"/>
              </a:rPr>
              <a:t>empty_list</a:t>
            </a:r>
            <a:r>
              <a:rPr lang="en-US" sz="1200" dirty="0">
                <a:latin typeface="Courier New" panose="02070309020205020404" pitchFamily="49" charset="0"/>
                <a:cs typeface="Courier New" panose="02070309020205020404" pitchFamily="49" charset="0"/>
              </a:rPr>
              <a:t>)</a:t>
            </a:r>
          </a:p>
          <a:p>
            <a:r>
              <a:rPr lang="en-US" sz="1200" dirty="0">
                <a:latin typeface="Courier New" panose="02070309020205020404" pitchFamily="49" charset="0"/>
                <a:cs typeface="Courier New" panose="02070309020205020404" pitchFamily="49" charset="0"/>
              </a:rPr>
              <a:t>print(</a:t>
            </a:r>
            <a:r>
              <a:rPr lang="en-US" sz="1200" dirty="0" err="1">
                <a:latin typeface="Courier New" panose="02070309020205020404" pitchFamily="49" charset="0"/>
                <a:cs typeface="Courier New" panose="02070309020205020404" pitchFamily="49" charset="0"/>
              </a:rPr>
              <a:t>new_list</a:t>
            </a:r>
            <a:r>
              <a:rPr lang="en-US" sz="1200" dirty="0">
                <a:latin typeface="Courier New" panose="02070309020205020404" pitchFamily="49" charset="0"/>
                <a:cs typeface="Courier New" panose="02070309020205020404" pitchFamily="49" charset="0"/>
              </a:rPr>
              <a:t>)</a:t>
            </a:r>
          </a:p>
        </p:txBody>
      </p:sp>
      <p:pic>
        <p:nvPicPr>
          <p:cNvPr id="6" name="Picture 5">
            <a:extLst>
              <a:ext uri="{FF2B5EF4-FFF2-40B4-BE49-F238E27FC236}">
                <a16:creationId xmlns:a16="http://schemas.microsoft.com/office/drawing/2014/main" id="{BFA62F9A-6466-2575-4334-A40384DB286A}"/>
              </a:ext>
            </a:extLst>
          </p:cNvPr>
          <p:cNvPicPr>
            <a:picLocks noChangeAspect="1"/>
          </p:cNvPicPr>
          <p:nvPr/>
        </p:nvPicPr>
        <p:blipFill>
          <a:blip r:embed="rId2"/>
          <a:stretch>
            <a:fillRect/>
          </a:stretch>
        </p:blipFill>
        <p:spPr>
          <a:xfrm>
            <a:off x="643608" y="3014978"/>
            <a:ext cx="2528218" cy="1314339"/>
          </a:xfrm>
          <a:prstGeom prst="rect">
            <a:avLst/>
          </a:prstGeom>
        </p:spPr>
      </p:pic>
    </p:spTree>
    <p:extLst>
      <p:ext uri="{BB962C8B-B14F-4D97-AF65-F5344CB8AC3E}">
        <p14:creationId xmlns:p14="http://schemas.microsoft.com/office/powerpoint/2010/main" val="17040936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11F6EC9-ECF3-006B-D232-CFD08585C842}"/>
              </a:ext>
            </a:extLst>
          </p:cNvPr>
          <p:cNvSpPr>
            <a:spLocks noGrp="1"/>
          </p:cNvSpPr>
          <p:nvPr>
            <p:ph type="title"/>
          </p:nvPr>
        </p:nvSpPr>
        <p:spPr/>
        <p:txBody>
          <a:bodyPr anchor="t">
            <a:normAutofit/>
          </a:bodyPr>
          <a:lstStyle/>
          <a:p>
            <a:r>
              <a:rPr lang="en-US" dirty="0"/>
              <a:t>Assignment 3 &amp; Quiz 3: What the questions were about</a:t>
            </a:r>
            <a:endParaRPr lang="de-DE" dirty="0"/>
          </a:p>
        </p:txBody>
      </p:sp>
      <p:sp>
        <p:nvSpPr>
          <p:cNvPr id="4" name="Slide Number Placeholder 3">
            <a:extLst>
              <a:ext uri="{FF2B5EF4-FFF2-40B4-BE49-F238E27FC236}">
                <a16:creationId xmlns:a16="http://schemas.microsoft.com/office/drawing/2014/main" id="{D336C16C-9A9D-4995-BD64-AA815FD60689}"/>
              </a:ext>
            </a:extLst>
          </p:cNvPr>
          <p:cNvSpPr>
            <a:spLocks noGrp="1"/>
          </p:cNvSpPr>
          <p:nvPr>
            <p:ph type="sldNum" sz="quarter" idx="16"/>
          </p:nvPr>
        </p:nvSpPr>
        <p:spPr/>
        <p:txBody>
          <a:bodyPr anchor="t">
            <a:normAutofit/>
          </a:bodyPr>
          <a:lstStyle/>
          <a:p>
            <a:pPr>
              <a:spcAft>
                <a:spcPts val="600"/>
              </a:spcAft>
            </a:pPr>
            <a:fld id="{E5FDA4BF-9F52-4648-A04F-CE46871DE89F}" type="slidenum">
              <a:rPr lang="en-US" smtClean="0"/>
              <a:pPr>
                <a:spcAft>
                  <a:spcPts val="600"/>
                </a:spcAft>
              </a:pPr>
              <a:t>6</a:t>
            </a:fld>
            <a:endParaRPr lang="en-US"/>
          </a:p>
        </p:txBody>
      </p:sp>
      <p:sp>
        <p:nvSpPr>
          <p:cNvPr id="8" name="Content Placeholder 2">
            <a:extLst>
              <a:ext uri="{FF2B5EF4-FFF2-40B4-BE49-F238E27FC236}">
                <a16:creationId xmlns:a16="http://schemas.microsoft.com/office/drawing/2014/main" id="{E0EB712D-88FF-652F-AD07-EBE500FC8B72}"/>
              </a:ext>
            </a:extLst>
          </p:cNvPr>
          <p:cNvSpPr>
            <a:spLocks noGrp="1"/>
          </p:cNvSpPr>
          <p:nvPr>
            <p:ph sz="half" idx="1"/>
          </p:nvPr>
        </p:nvSpPr>
        <p:spPr>
          <a:xfrm>
            <a:off x="358776" y="1276349"/>
            <a:ext cx="4122738" cy="3203576"/>
          </a:xfrm>
        </p:spPr>
        <p:txBody>
          <a:bodyPr>
            <a:normAutofit/>
          </a:bodyPr>
          <a:lstStyle/>
          <a:p>
            <a:pPr marL="285750" indent="-285750">
              <a:lnSpc>
                <a:spcPct val="150000"/>
              </a:lnSpc>
              <a:buFont typeface="Arial" panose="020B0604020202020204" pitchFamily="34" charset="0"/>
              <a:buChar char="•"/>
            </a:pPr>
            <a:r>
              <a:rPr lang="de-DE" dirty="0" err="1"/>
              <a:t>Defining</a:t>
            </a:r>
            <a:r>
              <a:rPr lang="de-DE" dirty="0"/>
              <a:t> &amp; </a:t>
            </a:r>
            <a:r>
              <a:rPr lang="de-DE" dirty="0" err="1"/>
              <a:t>calling</a:t>
            </a:r>
            <a:r>
              <a:rPr lang="de-DE" dirty="0"/>
              <a:t> </a:t>
            </a:r>
            <a:r>
              <a:rPr lang="de-DE" dirty="0" err="1"/>
              <a:t>functions</a:t>
            </a:r>
            <a:endParaRPr lang="de-DE" dirty="0"/>
          </a:p>
          <a:p>
            <a:pPr marL="285750" indent="-285750">
              <a:lnSpc>
                <a:spcPct val="150000"/>
              </a:lnSpc>
              <a:buFont typeface="Arial" panose="020B0604020202020204" pitchFamily="34" charset="0"/>
              <a:buChar char="•"/>
            </a:pPr>
            <a:r>
              <a:rPr lang="de-DE" dirty="0"/>
              <a:t>Lists &amp; .</a:t>
            </a:r>
            <a:r>
              <a:rPr lang="de-DE" dirty="0" err="1"/>
              <a:t>append</a:t>
            </a:r>
            <a:r>
              <a:rPr lang="de-DE" dirty="0"/>
              <a:t>() </a:t>
            </a:r>
            <a:r>
              <a:rPr lang="de-DE" dirty="0" err="1"/>
              <a:t>method</a:t>
            </a:r>
            <a:endParaRPr lang="de-DE" dirty="0"/>
          </a:p>
          <a:p>
            <a:pPr marL="285750" indent="-285750">
              <a:lnSpc>
                <a:spcPct val="150000"/>
              </a:lnSpc>
              <a:buFont typeface="Arial" panose="020B0604020202020204" pitchFamily="34" charset="0"/>
              <a:buChar char="•"/>
            </a:pPr>
            <a:r>
              <a:rPr lang="de-DE" b="1" dirty="0"/>
              <a:t>Sets </a:t>
            </a:r>
            <a:r>
              <a:rPr lang="de-DE" b="1" dirty="0" err="1"/>
              <a:t>are</a:t>
            </a:r>
            <a:r>
              <a:rPr lang="de-DE" b="1" dirty="0"/>
              <a:t> </a:t>
            </a:r>
            <a:r>
              <a:rPr lang="de-DE" b="1" dirty="0" err="1"/>
              <a:t>unique</a:t>
            </a:r>
            <a:r>
              <a:rPr lang="de-DE" b="1" dirty="0"/>
              <a:t>!</a:t>
            </a:r>
          </a:p>
          <a:p>
            <a:pPr marL="285750" indent="-285750">
              <a:lnSpc>
                <a:spcPct val="150000"/>
              </a:lnSpc>
              <a:buFont typeface="Arial" panose="020B0604020202020204" pitchFamily="34" charset="0"/>
              <a:buChar char="•"/>
            </a:pPr>
            <a:r>
              <a:rPr lang="de-DE" dirty="0" err="1"/>
              <a:t>Iterable</a:t>
            </a:r>
            <a:r>
              <a:rPr lang="de-DE" dirty="0"/>
              <a:t> </a:t>
            </a:r>
            <a:r>
              <a:rPr lang="de-DE" dirty="0" err="1"/>
              <a:t>methods</a:t>
            </a:r>
            <a:r>
              <a:rPr lang="de-DE" dirty="0"/>
              <a:t>: </a:t>
            </a:r>
            <a:r>
              <a:rPr lang="de-DE" dirty="0" err="1"/>
              <a:t>sorted</a:t>
            </a:r>
            <a:r>
              <a:rPr lang="de-DE" dirty="0"/>
              <a:t>, </a:t>
            </a:r>
            <a:r>
              <a:rPr lang="de-DE" dirty="0" err="1"/>
              <a:t>reversed</a:t>
            </a:r>
            <a:r>
              <a:rPr lang="de-DE" dirty="0"/>
              <a:t>, …</a:t>
            </a:r>
          </a:p>
          <a:p>
            <a:pPr marL="285750" indent="-285750">
              <a:lnSpc>
                <a:spcPct val="150000"/>
              </a:lnSpc>
              <a:buFont typeface="Arial" panose="020B0604020202020204" pitchFamily="34" charset="0"/>
              <a:buChar char="•"/>
            </a:pPr>
            <a:r>
              <a:rPr lang="de-DE" dirty="0" err="1"/>
              <a:t>Indexing</a:t>
            </a:r>
            <a:endParaRPr lang="de-DE" dirty="0"/>
          </a:p>
          <a:p>
            <a:pPr marL="0" indent="0">
              <a:lnSpc>
                <a:spcPct val="150000"/>
              </a:lnSpc>
            </a:pPr>
            <a:endParaRPr lang="de-DE" b="1" dirty="0"/>
          </a:p>
        </p:txBody>
      </p:sp>
      <p:pic>
        <p:nvPicPr>
          <p:cNvPr id="2" name="Picture 1">
            <a:extLst>
              <a:ext uri="{FF2B5EF4-FFF2-40B4-BE49-F238E27FC236}">
                <a16:creationId xmlns:a16="http://schemas.microsoft.com/office/drawing/2014/main" id="{369E50E5-377C-4704-B202-B3FB68BEEB33}"/>
              </a:ext>
            </a:extLst>
          </p:cNvPr>
          <p:cNvPicPr>
            <a:picLocks noChangeAspect="1"/>
          </p:cNvPicPr>
          <p:nvPr/>
        </p:nvPicPr>
        <p:blipFill rotWithShape="1">
          <a:blip r:embed="rId2"/>
          <a:srcRect t="48883" r="4075" b="22850"/>
          <a:stretch/>
        </p:blipFill>
        <p:spPr>
          <a:xfrm>
            <a:off x="4659370" y="2192111"/>
            <a:ext cx="4020230" cy="379639"/>
          </a:xfrm>
          <a:prstGeom prst="rect">
            <a:avLst/>
          </a:prstGeom>
        </p:spPr>
      </p:pic>
    </p:spTree>
    <p:extLst>
      <p:ext uri="{BB962C8B-B14F-4D97-AF65-F5344CB8AC3E}">
        <p14:creationId xmlns:p14="http://schemas.microsoft.com/office/powerpoint/2010/main" val="9854334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11F6EC9-ECF3-006B-D232-CFD08585C842}"/>
              </a:ext>
            </a:extLst>
          </p:cNvPr>
          <p:cNvSpPr>
            <a:spLocks noGrp="1"/>
          </p:cNvSpPr>
          <p:nvPr>
            <p:ph type="title"/>
          </p:nvPr>
        </p:nvSpPr>
        <p:spPr/>
        <p:txBody>
          <a:bodyPr anchor="t">
            <a:normAutofit/>
          </a:bodyPr>
          <a:lstStyle/>
          <a:p>
            <a:r>
              <a:rPr lang="en-US" dirty="0"/>
              <a:t>Assignment 3 &amp; Quiz 3: What the questions were about</a:t>
            </a:r>
            <a:endParaRPr lang="de-DE" dirty="0"/>
          </a:p>
        </p:txBody>
      </p:sp>
      <p:sp>
        <p:nvSpPr>
          <p:cNvPr id="4" name="Slide Number Placeholder 3">
            <a:extLst>
              <a:ext uri="{FF2B5EF4-FFF2-40B4-BE49-F238E27FC236}">
                <a16:creationId xmlns:a16="http://schemas.microsoft.com/office/drawing/2014/main" id="{D336C16C-9A9D-4995-BD64-AA815FD60689}"/>
              </a:ext>
            </a:extLst>
          </p:cNvPr>
          <p:cNvSpPr>
            <a:spLocks noGrp="1"/>
          </p:cNvSpPr>
          <p:nvPr>
            <p:ph type="sldNum" sz="quarter" idx="16"/>
          </p:nvPr>
        </p:nvSpPr>
        <p:spPr/>
        <p:txBody>
          <a:bodyPr anchor="t">
            <a:normAutofit/>
          </a:bodyPr>
          <a:lstStyle/>
          <a:p>
            <a:pPr>
              <a:spcAft>
                <a:spcPts val="600"/>
              </a:spcAft>
            </a:pPr>
            <a:fld id="{E5FDA4BF-9F52-4648-A04F-CE46871DE89F}" type="slidenum">
              <a:rPr lang="en-US" smtClean="0"/>
              <a:pPr>
                <a:spcAft>
                  <a:spcPts val="600"/>
                </a:spcAft>
              </a:pPr>
              <a:t>7</a:t>
            </a:fld>
            <a:endParaRPr lang="en-US"/>
          </a:p>
        </p:txBody>
      </p:sp>
      <p:sp>
        <p:nvSpPr>
          <p:cNvPr id="8" name="Content Placeholder 2">
            <a:extLst>
              <a:ext uri="{FF2B5EF4-FFF2-40B4-BE49-F238E27FC236}">
                <a16:creationId xmlns:a16="http://schemas.microsoft.com/office/drawing/2014/main" id="{E0EB712D-88FF-652F-AD07-EBE500FC8B72}"/>
              </a:ext>
            </a:extLst>
          </p:cNvPr>
          <p:cNvSpPr>
            <a:spLocks noGrp="1"/>
          </p:cNvSpPr>
          <p:nvPr>
            <p:ph sz="half" idx="1"/>
          </p:nvPr>
        </p:nvSpPr>
        <p:spPr>
          <a:xfrm>
            <a:off x="358776" y="1276349"/>
            <a:ext cx="4122738" cy="3203576"/>
          </a:xfrm>
        </p:spPr>
        <p:txBody>
          <a:bodyPr>
            <a:normAutofit/>
          </a:bodyPr>
          <a:lstStyle/>
          <a:p>
            <a:pPr marL="285750" indent="-285750">
              <a:lnSpc>
                <a:spcPct val="150000"/>
              </a:lnSpc>
              <a:buFont typeface="Arial" panose="020B0604020202020204" pitchFamily="34" charset="0"/>
              <a:buChar char="•"/>
            </a:pPr>
            <a:r>
              <a:rPr lang="de-DE" dirty="0" err="1"/>
              <a:t>Defining</a:t>
            </a:r>
            <a:r>
              <a:rPr lang="de-DE" dirty="0"/>
              <a:t> &amp; </a:t>
            </a:r>
            <a:r>
              <a:rPr lang="de-DE" dirty="0" err="1"/>
              <a:t>calling</a:t>
            </a:r>
            <a:r>
              <a:rPr lang="de-DE" dirty="0"/>
              <a:t> </a:t>
            </a:r>
            <a:r>
              <a:rPr lang="de-DE" dirty="0" err="1"/>
              <a:t>functions</a:t>
            </a:r>
            <a:endParaRPr lang="de-DE" dirty="0"/>
          </a:p>
          <a:p>
            <a:pPr marL="285750" indent="-285750">
              <a:lnSpc>
                <a:spcPct val="150000"/>
              </a:lnSpc>
              <a:buFont typeface="Arial" panose="020B0604020202020204" pitchFamily="34" charset="0"/>
              <a:buChar char="•"/>
            </a:pPr>
            <a:r>
              <a:rPr lang="de-DE" dirty="0"/>
              <a:t>Lists &amp; .</a:t>
            </a:r>
            <a:r>
              <a:rPr lang="de-DE" dirty="0" err="1"/>
              <a:t>append</a:t>
            </a:r>
            <a:r>
              <a:rPr lang="de-DE" dirty="0"/>
              <a:t>() </a:t>
            </a:r>
            <a:r>
              <a:rPr lang="de-DE" dirty="0" err="1"/>
              <a:t>method</a:t>
            </a:r>
            <a:endParaRPr lang="de-DE" dirty="0"/>
          </a:p>
          <a:p>
            <a:pPr marL="285750" indent="-285750">
              <a:lnSpc>
                <a:spcPct val="150000"/>
              </a:lnSpc>
              <a:buFont typeface="Arial" panose="020B0604020202020204" pitchFamily="34" charset="0"/>
              <a:buChar char="•"/>
            </a:pPr>
            <a:r>
              <a:rPr lang="de-DE" dirty="0"/>
              <a:t>Sets </a:t>
            </a:r>
            <a:r>
              <a:rPr lang="de-DE" dirty="0" err="1"/>
              <a:t>are</a:t>
            </a:r>
            <a:r>
              <a:rPr lang="de-DE" dirty="0"/>
              <a:t> </a:t>
            </a:r>
            <a:r>
              <a:rPr lang="de-DE" dirty="0" err="1"/>
              <a:t>unique</a:t>
            </a:r>
            <a:r>
              <a:rPr lang="de-DE" dirty="0"/>
              <a:t>!</a:t>
            </a:r>
          </a:p>
          <a:p>
            <a:pPr marL="285750" indent="-285750">
              <a:lnSpc>
                <a:spcPct val="150000"/>
              </a:lnSpc>
              <a:buFont typeface="Arial" panose="020B0604020202020204" pitchFamily="34" charset="0"/>
              <a:buChar char="•"/>
            </a:pPr>
            <a:r>
              <a:rPr lang="de-DE" b="1" dirty="0" err="1"/>
              <a:t>Iterable</a:t>
            </a:r>
            <a:r>
              <a:rPr lang="de-DE" b="1" dirty="0"/>
              <a:t> </a:t>
            </a:r>
            <a:r>
              <a:rPr lang="de-DE" b="1" dirty="0" err="1"/>
              <a:t>methods</a:t>
            </a:r>
            <a:r>
              <a:rPr lang="de-DE" b="1" dirty="0"/>
              <a:t>: </a:t>
            </a:r>
            <a:r>
              <a:rPr lang="de-DE" b="1" dirty="0" err="1"/>
              <a:t>sorted</a:t>
            </a:r>
            <a:r>
              <a:rPr lang="de-DE" b="1" dirty="0"/>
              <a:t>, </a:t>
            </a:r>
            <a:r>
              <a:rPr lang="de-DE" b="1" dirty="0" err="1"/>
              <a:t>reversed</a:t>
            </a:r>
            <a:r>
              <a:rPr lang="de-DE" b="1" dirty="0"/>
              <a:t>, …</a:t>
            </a:r>
          </a:p>
          <a:p>
            <a:pPr marL="285750" indent="-285750">
              <a:lnSpc>
                <a:spcPct val="150000"/>
              </a:lnSpc>
              <a:buFont typeface="Arial" panose="020B0604020202020204" pitchFamily="34" charset="0"/>
              <a:buChar char="•"/>
            </a:pPr>
            <a:r>
              <a:rPr lang="de-DE" dirty="0" err="1"/>
              <a:t>Indexing</a:t>
            </a:r>
            <a:endParaRPr lang="de-DE" dirty="0"/>
          </a:p>
          <a:p>
            <a:pPr marL="0" indent="0">
              <a:lnSpc>
                <a:spcPct val="150000"/>
              </a:lnSpc>
            </a:pPr>
            <a:endParaRPr lang="de-DE" b="1" dirty="0"/>
          </a:p>
        </p:txBody>
      </p:sp>
      <p:pic>
        <p:nvPicPr>
          <p:cNvPr id="2" name="Picture 1">
            <a:extLst>
              <a:ext uri="{FF2B5EF4-FFF2-40B4-BE49-F238E27FC236}">
                <a16:creationId xmlns:a16="http://schemas.microsoft.com/office/drawing/2014/main" id="{369E50E5-377C-4704-B202-B3FB68BEEB33}"/>
              </a:ext>
            </a:extLst>
          </p:cNvPr>
          <p:cNvPicPr>
            <a:picLocks noChangeAspect="1"/>
          </p:cNvPicPr>
          <p:nvPr/>
        </p:nvPicPr>
        <p:blipFill rotWithShape="1">
          <a:blip r:embed="rId2"/>
          <a:srcRect t="48883" r="4075" b="22850"/>
          <a:stretch/>
        </p:blipFill>
        <p:spPr>
          <a:xfrm>
            <a:off x="4659370" y="2192111"/>
            <a:ext cx="4020230" cy="379639"/>
          </a:xfrm>
          <a:prstGeom prst="rect">
            <a:avLst/>
          </a:prstGeom>
        </p:spPr>
      </p:pic>
      <p:pic>
        <p:nvPicPr>
          <p:cNvPr id="6" name="Picture 5">
            <a:extLst>
              <a:ext uri="{FF2B5EF4-FFF2-40B4-BE49-F238E27FC236}">
                <a16:creationId xmlns:a16="http://schemas.microsoft.com/office/drawing/2014/main" id="{4D099232-32ED-0D5E-22E4-D3871A931774}"/>
              </a:ext>
            </a:extLst>
          </p:cNvPr>
          <p:cNvPicPr>
            <a:picLocks noChangeAspect="1"/>
          </p:cNvPicPr>
          <p:nvPr/>
        </p:nvPicPr>
        <p:blipFill rotWithShape="1">
          <a:blip r:embed="rId3"/>
          <a:srcRect t="38769" r="18519" b="19978"/>
          <a:stretch/>
        </p:blipFill>
        <p:spPr>
          <a:xfrm>
            <a:off x="4659370" y="3120180"/>
            <a:ext cx="4020230" cy="734787"/>
          </a:xfrm>
          <a:prstGeom prst="rect">
            <a:avLst/>
          </a:prstGeom>
        </p:spPr>
      </p:pic>
      <p:cxnSp>
        <p:nvCxnSpPr>
          <p:cNvPr id="7" name="Straight Arrow Connector 6">
            <a:extLst>
              <a:ext uri="{FF2B5EF4-FFF2-40B4-BE49-F238E27FC236}">
                <a16:creationId xmlns:a16="http://schemas.microsoft.com/office/drawing/2014/main" id="{14AA46D1-9C1D-0C0B-9832-40FDEB80DD62}"/>
              </a:ext>
            </a:extLst>
          </p:cNvPr>
          <p:cNvCxnSpPr>
            <a:cxnSpLocks/>
          </p:cNvCxnSpPr>
          <p:nvPr/>
        </p:nvCxnSpPr>
        <p:spPr>
          <a:xfrm flipV="1">
            <a:off x="5323114" y="3649436"/>
            <a:ext cx="473529" cy="518432"/>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D39DB8A0-9444-D585-09A1-70FA28C75380}"/>
              </a:ext>
            </a:extLst>
          </p:cNvPr>
          <p:cNvSpPr txBox="1"/>
          <p:nvPr/>
        </p:nvSpPr>
        <p:spPr>
          <a:xfrm>
            <a:off x="4659370" y="4179843"/>
            <a:ext cx="1524713" cy="300082"/>
          </a:xfrm>
          <a:prstGeom prst="rect">
            <a:avLst/>
          </a:prstGeom>
          <a:noFill/>
        </p:spPr>
        <p:txBody>
          <a:bodyPr wrap="none" rtlCol="0">
            <a:spAutoFit/>
          </a:bodyPr>
          <a:lstStyle/>
          <a:p>
            <a:r>
              <a:rPr lang="de-CH" dirty="0"/>
              <a:t>Note </a:t>
            </a:r>
            <a:r>
              <a:rPr lang="de-CH" dirty="0" err="1"/>
              <a:t>this</a:t>
            </a:r>
            <a:r>
              <a:rPr lang="de-CH" dirty="0"/>
              <a:t> function!</a:t>
            </a:r>
            <a:endParaRPr lang="en-GB" dirty="0"/>
          </a:p>
        </p:txBody>
      </p:sp>
      <p:pic>
        <p:nvPicPr>
          <p:cNvPr id="14" name="Picture 13">
            <a:extLst>
              <a:ext uri="{FF2B5EF4-FFF2-40B4-BE49-F238E27FC236}">
                <a16:creationId xmlns:a16="http://schemas.microsoft.com/office/drawing/2014/main" id="{9953103D-1E19-A10A-043B-2FC98651F61F}"/>
              </a:ext>
            </a:extLst>
          </p:cNvPr>
          <p:cNvPicPr>
            <a:picLocks noChangeAspect="1"/>
          </p:cNvPicPr>
          <p:nvPr/>
        </p:nvPicPr>
        <p:blipFill rotWithShape="1">
          <a:blip r:embed="rId4"/>
          <a:srcRect l="19732" t="48251" r="75848" b="47435"/>
          <a:stretch/>
        </p:blipFill>
        <p:spPr>
          <a:xfrm>
            <a:off x="7298871" y="4108699"/>
            <a:ext cx="608240" cy="227321"/>
          </a:xfrm>
          <a:prstGeom prst="rect">
            <a:avLst/>
          </a:prstGeom>
        </p:spPr>
      </p:pic>
      <p:cxnSp>
        <p:nvCxnSpPr>
          <p:cNvPr id="15" name="Straight Arrow Connector 14">
            <a:extLst>
              <a:ext uri="{FF2B5EF4-FFF2-40B4-BE49-F238E27FC236}">
                <a16:creationId xmlns:a16="http://schemas.microsoft.com/office/drawing/2014/main" id="{5E8217FF-4309-9E0F-2BCA-F5118A5A3F1B}"/>
              </a:ext>
            </a:extLst>
          </p:cNvPr>
          <p:cNvCxnSpPr>
            <a:cxnSpLocks/>
          </p:cNvCxnSpPr>
          <p:nvPr/>
        </p:nvCxnSpPr>
        <p:spPr>
          <a:xfrm flipH="1" flipV="1">
            <a:off x="6697151" y="3487573"/>
            <a:ext cx="756842" cy="602734"/>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55307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11F6EC9-ECF3-006B-D232-CFD08585C842}"/>
              </a:ext>
            </a:extLst>
          </p:cNvPr>
          <p:cNvSpPr>
            <a:spLocks noGrp="1"/>
          </p:cNvSpPr>
          <p:nvPr>
            <p:ph type="title"/>
          </p:nvPr>
        </p:nvSpPr>
        <p:spPr/>
        <p:txBody>
          <a:bodyPr anchor="t">
            <a:normAutofit/>
          </a:bodyPr>
          <a:lstStyle/>
          <a:p>
            <a:r>
              <a:rPr lang="en-US" dirty="0"/>
              <a:t>Assignment 3 &amp; Quiz 3: What the questions were about</a:t>
            </a:r>
            <a:endParaRPr lang="de-DE" dirty="0"/>
          </a:p>
        </p:txBody>
      </p:sp>
      <p:sp>
        <p:nvSpPr>
          <p:cNvPr id="4" name="Slide Number Placeholder 3">
            <a:extLst>
              <a:ext uri="{FF2B5EF4-FFF2-40B4-BE49-F238E27FC236}">
                <a16:creationId xmlns:a16="http://schemas.microsoft.com/office/drawing/2014/main" id="{D336C16C-9A9D-4995-BD64-AA815FD60689}"/>
              </a:ext>
            </a:extLst>
          </p:cNvPr>
          <p:cNvSpPr>
            <a:spLocks noGrp="1"/>
          </p:cNvSpPr>
          <p:nvPr>
            <p:ph type="sldNum" sz="quarter" idx="16"/>
          </p:nvPr>
        </p:nvSpPr>
        <p:spPr/>
        <p:txBody>
          <a:bodyPr anchor="t">
            <a:normAutofit/>
          </a:bodyPr>
          <a:lstStyle/>
          <a:p>
            <a:pPr>
              <a:spcAft>
                <a:spcPts val="600"/>
              </a:spcAft>
            </a:pPr>
            <a:fld id="{E5FDA4BF-9F52-4648-A04F-CE46871DE89F}" type="slidenum">
              <a:rPr lang="en-US" smtClean="0"/>
              <a:pPr>
                <a:spcAft>
                  <a:spcPts val="600"/>
                </a:spcAft>
              </a:pPr>
              <a:t>8</a:t>
            </a:fld>
            <a:endParaRPr lang="en-US"/>
          </a:p>
        </p:txBody>
      </p:sp>
      <p:sp>
        <p:nvSpPr>
          <p:cNvPr id="8" name="Content Placeholder 2">
            <a:extLst>
              <a:ext uri="{FF2B5EF4-FFF2-40B4-BE49-F238E27FC236}">
                <a16:creationId xmlns:a16="http://schemas.microsoft.com/office/drawing/2014/main" id="{E0EB712D-88FF-652F-AD07-EBE500FC8B72}"/>
              </a:ext>
            </a:extLst>
          </p:cNvPr>
          <p:cNvSpPr>
            <a:spLocks noGrp="1"/>
          </p:cNvSpPr>
          <p:nvPr>
            <p:ph sz="half" idx="1"/>
          </p:nvPr>
        </p:nvSpPr>
        <p:spPr>
          <a:xfrm>
            <a:off x="358776" y="1276349"/>
            <a:ext cx="4122738" cy="3203576"/>
          </a:xfrm>
        </p:spPr>
        <p:txBody>
          <a:bodyPr>
            <a:normAutofit/>
          </a:bodyPr>
          <a:lstStyle/>
          <a:p>
            <a:pPr marL="285750" indent="-285750">
              <a:lnSpc>
                <a:spcPct val="150000"/>
              </a:lnSpc>
              <a:buFont typeface="Arial" panose="020B0604020202020204" pitchFamily="34" charset="0"/>
              <a:buChar char="•"/>
            </a:pPr>
            <a:r>
              <a:rPr lang="de-DE" dirty="0" err="1"/>
              <a:t>Defining</a:t>
            </a:r>
            <a:r>
              <a:rPr lang="de-DE" dirty="0"/>
              <a:t> &amp; </a:t>
            </a:r>
            <a:r>
              <a:rPr lang="de-DE" dirty="0" err="1"/>
              <a:t>calling</a:t>
            </a:r>
            <a:r>
              <a:rPr lang="de-DE" dirty="0"/>
              <a:t> </a:t>
            </a:r>
            <a:r>
              <a:rPr lang="de-DE" dirty="0" err="1"/>
              <a:t>functions</a:t>
            </a:r>
            <a:endParaRPr lang="de-DE" dirty="0"/>
          </a:p>
          <a:p>
            <a:pPr marL="285750" indent="-285750">
              <a:lnSpc>
                <a:spcPct val="150000"/>
              </a:lnSpc>
              <a:buFont typeface="Arial" panose="020B0604020202020204" pitchFamily="34" charset="0"/>
              <a:buChar char="•"/>
            </a:pPr>
            <a:r>
              <a:rPr lang="de-DE" dirty="0"/>
              <a:t>Lists &amp; .</a:t>
            </a:r>
            <a:r>
              <a:rPr lang="de-DE" dirty="0" err="1"/>
              <a:t>append</a:t>
            </a:r>
            <a:r>
              <a:rPr lang="de-DE" dirty="0"/>
              <a:t>() </a:t>
            </a:r>
            <a:r>
              <a:rPr lang="de-DE" dirty="0" err="1"/>
              <a:t>method</a:t>
            </a:r>
            <a:endParaRPr lang="de-DE" dirty="0"/>
          </a:p>
          <a:p>
            <a:pPr marL="285750" indent="-285750">
              <a:lnSpc>
                <a:spcPct val="150000"/>
              </a:lnSpc>
              <a:buFont typeface="Arial" panose="020B0604020202020204" pitchFamily="34" charset="0"/>
              <a:buChar char="•"/>
            </a:pPr>
            <a:r>
              <a:rPr lang="de-DE" dirty="0"/>
              <a:t>Sets </a:t>
            </a:r>
            <a:r>
              <a:rPr lang="de-DE" dirty="0" err="1"/>
              <a:t>are</a:t>
            </a:r>
            <a:r>
              <a:rPr lang="de-DE" dirty="0"/>
              <a:t> </a:t>
            </a:r>
            <a:r>
              <a:rPr lang="de-DE" dirty="0" err="1"/>
              <a:t>unique</a:t>
            </a:r>
            <a:r>
              <a:rPr lang="de-DE" dirty="0"/>
              <a:t>!</a:t>
            </a:r>
          </a:p>
          <a:p>
            <a:pPr marL="285750" indent="-285750">
              <a:lnSpc>
                <a:spcPct val="150000"/>
              </a:lnSpc>
              <a:buFont typeface="Arial" panose="020B0604020202020204" pitchFamily="34" charset="0"/>
              <a:buChar char="•"/>
            </a:pPr>
            <a:r>
              <a:rPr lang="de-DE" dirty="0" err="1"/>
              <a:t>Iterable</a:t>
            </a:r>
            <a:r>
              <a:rPr lang="de-DE" dirty="0"/>
              <a:t> </a:t>
            </a:r>
            <a:r>
              <a:rPr lang="de-DE" dirty="0" err="1"/>
              <a:t>methods</a:t>
            </a:r>
            <a:r>
              <a:rPr lang="de-DE" dirty="0"/>
              <a:t>: </a:t>
            </a:r>
            <a:r>
              <a:rPr lang="de-DE" dirty="0" err="1"/>
              <a:t>sorted</a:t>
            </a:r>
            <a:r>
              <a:rPr lang="de-DE" dirty="0"/>
              <a:t>, </a:t>
            </a:r>
            <a:r>
              <a:rPr lang="de-DE" dirty="0" err="1"/>
              <a:t>reversed</a:t>
            </a:r>
            <a:r>
              <a:rPr lang="de-DE" dirty="0"/>
              <a:t>, …</a:t>
            </a:r>
          </a:p>
          <a:p>
            <a:pPr marL="285750" indent="-285750">
              <a:lnSpc>
                <a:spcPct val="150000"/>
              </a:lnSpc>
              <a:buFont typeface="Arial" panose="020B0604020202020204" pitchFamily="34" charset="0"/>
              <a:buChar char="•"/>
            </a:pPr>
            <a:r>
              <a:rPr lang="de-DE" b="1" dirty="0" err="1"/>
              <a:t>Indexing</a:t>
            </a:r>
            <a:endParaRPr lang="de-DE" b="1" dirty="0"/>
          </a:p>
          <a:p>
            <a:pPr marL="0" indent="0">
              <a:lnSpc>
                <a:spcPct val="150000"/>
              </a:lnSpc>
            </a:pPr>
            <a:endParaRPr lang="de-DE" b="1" dirty="0"/>
          </a:p>
        </p:txBody>
      </p:sp>
      <p:pic>
        <p:nvPicPr>
          <p:cNvPr id="5" name="Picture 4">
            <a:extLst>
              <a:ext uri="{FF2B5EF4-FFF2-40B4-BE49-F238E27FC236}">
                <a16:creationId xmlns:a16="http://schemas.microsoft.com/office/drawing/2014/main" id="{515AA386-11FD-124C-7F07-60FBA858DD9F}"/>
              </a:ext>
            </a:extLst>
          </p:cNvPr>
          <p:cNvPicPr>
            <a:picLocks noChangeAspect="1"/>
          </p:cNvPicPr>
          <p:nvPr/>
        </p:nvPicPr>
        <p:blipFill>
          <a:blip r:embed="rId2"/>
          <a:stretch>
            <a:fillRect/>
          </a:stretch>
        </p:blipFill>
        <p:spPr>
          <a:xfrm>
            <a:off x="4481514" y="1276349"/>
            <a:ext cx="3983435" cy="2604225"/>
          </a:xfrm>
          <a:prstGeom prst="rect">
            <a:avLst/>
          </a:prstGeom>
        </p:spPr>
      </p:pic>
      <p:sp>
        <p:nvSpPr>
          <p:cNvPr id="7" name="Left Brace 6">
            <a:extLst>
              <a:ext uri="{FF2B5EF4-FFF2-40B4-BE49-F238E27FC236}">
                <a16:creationId xmlns:a16="http://schemas.microsoft.com/office/drawing/2014/main" id="{50AC6C20-26BF-C028-FA18-0448E9176DC2}"/>
              </a:ext>
            </a:extLst>
          </p:cNvPr>
          <p:cNvSpPr/>
          <p:nvPr/>
        </p:nvSpPr>
        <p:spPr>
          <a:xfrm rot="16200000">
            <a:off x="5260292" y="1455696"/>
            <a:ext cx="157655" cy="260806"/>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Left Brace 8">
            <a:extLst>
              <a:ext uri="{FF2B5EF4-FFF2-40B4-BE49-F238E27FC236}">
                <a16:creationId xmlns:a16="http://schemas.microsoft.com/office/drawing/2014/main" id="{E576C983-BBBB-75BE-5AC7-E5BC1867B8AB}"/>
              </a:ext>
            </a:extLst>
          </p:cNvPr>
          <p:cNvSpPr/>
          <p:nvPr/>
        </p:nvSpPr>
        <p:spPr>
          <a:xfrm rot="16200000">
            <a:off x="5717493" y="1335745"/>
            <a:ext cx="157655" cy="500707"/>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Left Brace 9">
            <a:extLst>
              <a:ext uri="{FF2B5EF4-FFF2-40B4-BE49-F238E27FC236}">
                <a16:creationId xmlns:a16="http://schemas.microsoft.com/office/drawing/2014/main" id="{B5C183D4-ACA6-D681-DAE0-FA37BA607920}"/>
              </a:ext>
            </a:extLst>
          </p:cNvPr>
          <p:cNvSpPr/>
          <p:nvPr/>
        </p:nvSpPr>
        <p:spPr>
          <a:xfrm rot="16200000">
            <a:off x="6538018" y="1158428"/>
            <a:ext cx="157655" cy="855339"/>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Left Brace 10">
            <a:extLst>
              <a:ext uri="{FF2B5EF4-FFF2-40B4-BE49-F238E27FC236}">
                <a16:creationId xmlns:a16="http://schemas.microsoft.com/office/drawing/2014/main" id="{67679C78-AF90-1820-2FC7-6C9D4BB1F3B2}"/>
              </a:ext>
            </a:extLst>
          </p:cNvPr>
          <p:cNvSpPr/>
          <p:nvPr/>
        </p:nvSpPr>
        <p:spPr>
          <a:xfrm rot="16200000">
            <a:off x="7662765" y="1062815"/>
            <a:ext cx="157655" cy="1046563"/>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TextBox 11">
            <a:extLst>
              <a:ext uri="{FF2B5EF4-FFF2-40B4-BE49-F238E27FC236}">
                <a16:creationId xmlns:a16="http://schemas.microsoft.com/office/drawing/2014/main" id="{4ECF72F6-7829-15FC-96CA-944D3EE4C5C4}"/>
              </a:ext>
            </a:extLst>
          </p:cNvPr>
          <p:cNvSpPr txBox="1"/>
          <p:nvPr/>
        </p:nvSpPr>
        <p:spPr>
          <a:xfrm>
            <a:off x="5214726" y="1649628"/>
            <a:ext cx="248786" cy="246221"/>
          </a:xfrm>
          <a:prstGeom prst="rect">
            <a:avLst/>
          </a:prstGeom>
          <a:noFill/>
        </p:spPr>
        <p:txBody>
          <a:bodyPr wrap="none" rtlCol="0">
            <a:spAutoFit/>
          </a:bodyPr>
          <a:lstStyle/>
          <a:p>
            <a:r>
              <a:rPr lang="en-US" sz="1000">
                <a:solidFill>
                  <a:schemeClr val="accent3"/>
                </a:solidFill>
              </a:rPr>
              <a:t>0</a:t>
            </a:r>
          </a:p>
        </p:txBody>
      </p:sp>
      <p:sp>
        <p:nvSpPr>
          <p:cNvPr id="13" name="TextBox 12">
            <a:extLst>
              <a:ext uri="{FF2B5EF4-FFF2-40B4-BE49-F238E27FC236}">
                <a16:creationId xmlns:a16="http://schemas.microsoft.com/office/drawing/2014/main" id="{E2953CEB-9E62-EA0C-2DA4-C98BE34F394D}"/>
              </a:ext>
            </a:extLst>
          </p:cNvPr>
          <p:cNvSpPr txBox="1"/>
          <p:nvPr/>
        </p:nvSpPr>
        <p:spPr>
          <a:xfrm>
            <a:off x="5673664" y="1649628"/>
            <a:ext cx="248786" cy="246221"/>
          </a:xfrm>
          <a:prstGeom prst="rect">
            <a:avLst/>
          </a:prstGeom>
          <a:noFill/>
        </p:spPr>
        <p:txBody>
          <a:bodyPr wrap="none" rtlCol="0">
            <a:spAutoFit/>
          </a:bodyPr>
          <a:lstStyle/>
          <a:p>
            <a:r>
              <a:rPr lang="en-US" sz="1000">
                <a:solidFill>
                  <a:schemeClr val="accent3"/>
                </a:solidFill>
              </a:rPr>
              <a:t>1</a:t>
            </a:r>
          </a:p>
        </p:txBody>
      </p:sp>
      <p:sp>
        <p:nvSpPr>
          <p:cNvPr id="14" name="TextBox 13">
            <a:extLst>
              <a:ext uri="{FF2B5EF4-FFF2-40B4-BE49-F238E27FC236}">
                <a16:creationId xmlns:a16="http://schemas.microsoft.com/office/drawing/2014/main" id="{9D7BE8A7-CBD7-D62B-3183-EA752191AB6E}"/>
              </a:ext>
            </a:extLst>
          </p:cNvPr>
          <p:cNvSpPr txBox="1"/>
          <p:nvPr/>
        </p:nvSpPr>
        <p:spPr>
          <a:xfrm>
            <a:off x="6494191" y="1649628"/>
            <a:ext cx="248786" cy="246221"/>
          </a:xfrm>
          <a:prstGeom prst="rect">
            <a:avLst/>
          </a:prstGeom>
          <a:noFill/>
        </p:spPr>
        <p:txBody>
          <a:bodyPr wrap="none" rtlCol="0">
            <a:spAutoFit/>
          </a:bodyPr>
          <a:lstStyle/>
          <a:p>
            <a:r>
              <a:rPr lang="en-US" sz="1000">
                <a:solidFill>
                  <a:schemeClr val="accent3"/>
                </a:solidFill>
              </a:rPr>
              <a:t>2</a:t>
            </a:r>
          </a:p>
        </p:txBody>
      </p:sp>
      <p:sp>
        <p:nvSpPr>
          <p:cNvPr id="15" name="TextBox 14">
            <a:extLst>
              <a:ext uri="{FF2B5EF4-FFF2-40B4-BE49-F238E27FC236}">
                <a16:creationId xmlns:a16="http://schemas.microsoft.com/office/drawing/2014/main" id="{CF82059E-36BE-E852-354D-64D7F3A54357}"/>
              </a:ext>
            </a:extLst>
          </p:cNvPr>
          <p:cNvSpPr txBox="1"/>
          <p:nvPr/>
        </p:nvSpPr>
        <p:spPr>
          <a:xfrm>
            <a:off x="7627630" y="1649628"/>
            <a:ext cx="248786" cy="246221"/>
          </a:xfrm>
          <a:prstGeom prst="rect">
            <a:avLst/>
          </a:prstGeom>
          <a:noFill/>
        </p:spPr>
        <p:txBody>
          <a:bodyPr wrap="none" rtlCol="0">
            <a:spAutoFit/>
          </a:bodyPr>
          <a:lstStyle/>
          <a:p>
            <a:r>
              <a:rPr lang="en-US" sz="1000">
                <a:solidFill>
                  <a:schemeClr val="accent3"/>
                </a:solidFill>
              </a:rPr>
              <a:t>3</a:t>
            </a:r>
          </a:p>
        </p:txBody>
      </p:sp>
      <p:cxnSp>
        <p:nvCxnSpPr>
          <p:cNvPr id="16" name="Straight Arrow Connector 15">
            <a:extLst>
              <a:ext uri="{FF2B5EF4-FFF2-40B4-BE49-F238E27FC236}">
                <a16:creationId xmlns:a16="http://schemas.microsoft.com/office/drawing/2014/main" id="{A9FF0D77-39F3-6679-2BBE-2661340B9061}"/>
              </a:ext>
            </a:extLst>
          </p:cNvPr>
          <p:cNvCxnSpPr/>
          <p:nvPr/>
        </p:nvCxnSpPr>
        <p:spPr>
          <a:xfrm>
            <a:off x="6046674" y="2038522"/>
            <a:ext cx="604250"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80549644-0062-81CF-EEC1-70AD9A75305E}"/>
              </a:ext>
            </a:extLst>
          </p:cNvPr>
          <p:cNvCxnSpPr/>
          <p:nvPr/>
        </p:nvCxnSpPr>
        <p:spPr>
          <a:xfrm>
            <a:off x="6046674" y="2337346"/>
            <a:ext cx="604250"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89013DE-C76A-07AC-0B5F-6A8F74C1D331}"/>
              </a:ext>
            </a:extLst>
          </p:cNvPr>
          <p:cNvCxnSpPr/>
          <p:nvPr/>
        </p:nvCxnSpPr>
        <p:spPr>
          <a:xfrm>
            <a:off x="6046674" y="2648123"/>
            <a:ext cx="604250"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A6215379-31F5-FD56-BFE3-6DE484663D3C}"/>
              </a:ext>
            </a:extLst>
          </p:cNvPr>
          <p:cNvCxnSpPr/>
          <p:nvPr/>
        </p:nvCxnSpPr>
        <p:spPr>
          <a:xfrm>
            <a:off x="6046674" y="2809488"/>
            <a:ext cx="604250"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0A6B49C9-8631-F9A3-F2D3-D47C9A5E33AB}"/>
              </a:ext>
            </a:extLst>
          </p:cNvPr>
          <p:cNvCxnSpPr/>
          <p:nvPr/>
        </p:nvCxnSpPr>
        <p:spPr>
          <a:xfrm>
            <a:off x="6046674" y="3114288"/>
            <a:ext cx="604250"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4B909F8A-DAC2-F437-E35F-F597209090A7}"/>
              </a:ext>
            </a:extLst>
          </p:cNvPr>
          <p:cNvCxnSpPr/>
          <p:nvPr/>
        </p:nvCxnSpPr>
        <p:spPr>
          <a:xfrm>
            <a:off x="6046674" y="3419088"/>
            <a:ext cx="604250"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18366853-4EEF-13C1-5925-B665CDD0ED62}"/>
              </a:ext>
            </a:extLst>
          </p:cNvPr>
          <p:cNvCxnSpPr/>
          <p:nvPr/>
        </p:nvCxnSpPr>
        <p:spPr>
          <a:xfrm>
            <a:off x="6046674" y="3574476"/>
            <a:ext cx="604250"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C7E9BE6F-225F-9E7F-7CF3-F96EB4F33EE3}"/>
              </a:ext>
            </a:extLst>
          </p:cNvPr>
          <p:cNvCxnSpPr/>
          <p:nvPr/>
        </p:nvCxnSpPr>
        <p:spPr>
          <a:xfrm>
            <a:off x="6046674" y="3729864"/>
            <a:ext cx="604250"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17021758-E398-93BA-2B7D-47FA19E4C164}"/>
              </a:ext>
            </a:extLst>
          </p:cNvPr>
          <p:cNvSpPr txBox="1"/>
          <p:nvPr/>
        </p:nvSpPr>
        <p:spPr>
          <a:xfrm>
            <a:off x="6650924" y="1911277"/>
            <a:ext cx="354584" cy="246221"/>
          </a:xfrm>
          <a:prstGeom prst="rect">
            <a:avLst/>
          </a:prstGeom>
          <a:noFill/>
        </p:spPr>
        <p:txBody>
          <a:bodyPr wrap="none" rtlCol="0">
            <a:spAutoFit/>
          </a:bodyPr>
          <a:lstStyle/>
          <a:p>
            <a:r>
              <a:rPr lang="en-US" sz="1000" dirty="0">
                <a:solidFill>
                  <a:schemeClr val="bg1"/>
                </a:solidFill>
              </a:rPr>
              <a:t>&gt; 4</a:t>
            </a:r>
          </a:p>
        </p:txBody>
      </p:sp>
      <p:sp>
        <p:nvSpPr>
          <p:cNvPr id="25" name="TextBox 24">
            <a:extLst>
              <a:ext uri="{FF2B5EF4-FFF2-40B4-BE49-F238E27FC236}">
                <a16:creationId xmlns:a16="http://schemas.microsoft.com/office/drawing/2014/main" id="{3E5B0C57-81DB-8C90-50C3-AD1AD8060F8D}"/>
              </a:ext>
            </a:extLst>
          </p:cNvPr>
          <p:cNvSpPr txBox="1"/>
          <p:nvPr/>
        </p:nvSpPr>
        <p:spPr>
          <a:xfrm>
            <a:off x="6650924" y="2218254"/>
            <a:ext cx="418704" cy="246221"/>
          </a:xfrm>
          <a:prstGeom prst="rect">
            <a:avLst/>
          </a:prstGeom>
          <a:noFill/>
        </p:spPr>
        <p:txBody>
          <a:bodyPr wrap="none" rtlCol="0">
            <a:spAutoFit/>
          </a:bodyPr>
          <a:lstStyle/>
          <a:p>
            <a:r>
              <a:rPr lang="en-US" sz="1000">
                <a:solidFill>
                  <a:schemeClr val="bg1"/>
                </a:solidFill>
              </a:rPr>
              <a:t>&gt; 10</a:t>
            </a:r>
          </a:p>
        </p:txBody>
      </p:sp>
      <p:sp>
        <p:nvSpPr>
          <p:cNvPr id="26" name="TextBox 25">
            <a:extLst>
              <a:ext uri="{FF2B5EF4-FFF2-40B4-BE49-F238E27FC236}">
                <a16:creationId xmlns:a16="http://schemas.microsoft.com/office/drawing/2014/main" id="{B31B6D86-D4A3-3201-ED4C-D10CEE2D4EA7}"/>
              </a:ext>
            </a:extLst>
          </p:cNvPr>
          <p:cNvSpPr txBox="1"/>
          <p:nvPr/>
        </p:nvSpPr>
        <p:spPr>
          <a:xfrm>
            <a:off x="6650924" y="2525231"/>
            <a:ext cx="729687" cy="400110"/>
          </a:xfrm>
          <a:prstGeom prst="rect">
            <a:avLst/>
          </a:prstGeom>
          <a:noFill/>
        </p:spPr>
        <p:txBody>
          <a:bodyPr wrap="none" rtlCol="0">
            <a:spAutoFit/>
          </a:bodyPr>
          <a:lstStyle/>
          <a:p>
            <a:r>
              <a:rPr lang="en-US" sz="1000">
                <a:solidFill>
                  <a:schemeClr val="bg1"/>
                </a:solidFill>
              </a:rPr>
              <a:t>&gt; (1, 2, 3) </a:t>
            </a:r>
            <a:br>
              <a:rPr lang="en-US" sz="1000">
                <a:solidFill>
                  <a:schemeClr val="bg1"/>
                </a:solidFill>
              </a:rPr>
            </a:br>
            <a:endParaRPr lang="en-US" sz="1000">
              <a:solidFill>
                <a:schemeClr val="bg1"/>
              </a:solidFill>
            </a:endParaRPr>
          </a:p>
        </p:txBody>
      </p:sp>
      <p:sp>
        <p:nvSpPr>
          <p:cNvPr id="27" name="TextBox 26">
            <a:extLst>
              <a:ext uri="{FF2B5EF4-FFF2-40B4-BE49-F238E27FC236}">
                <a16:creationId xmlns:a16="http://schemas.microsoft.com/office/drawing/2014/main" id="{712C9664-51F0-3DE9-6947-3D419987CE39}"/>
              </a:ext>
            </a:extLst>
          </p:cNvPr>
          <p:cNvSpPr txBox="1"/>
          <p:nvPr/>
        </p:nvSpPr>
        <p:spPr>
          <a:xfrm>
            <a:off x="6650924" y="2714643"/>
            <a:ext cx="354584" cy="246221"/>
          </a:xfrm>
          <a:prstGeom prst="rect">
            <a:avLst/>
          </a:prstGeom>
          <a:noFill/>
        </p:spPr>
        <p:txBody>
          <a:bodyPr wrap="none" rtlCol="0">
            <a:spAutoFit/>
          </a:bodyPr>
          <a:lstStyle/>
          <a:p>
            <a:r>
              <a:rPr lang="en-US" sz="1000">
                <a:solidFill>
                  <a:schemeClr val="bg1"/>
                </a:solidFill>
              </a:rPr>
              <a:t>&gt; 1</a:t>
            </a:r>
          </a:p>
        </p:txBody>
      </p:sp>
      <p:sp>
        <p:nvSpPr>
          <p:cNvPr id="28" name="TextBox 27">
            <a:extLst>
              <a:ext uri="{FF2B5EF4-FFF2-40B4-BE49-F238E27FC236}">
                <a16:creationId xmlns:a16="http://schemas.microsoft.com/office/drawing/2014/main" id="{366CF25F-52B3-52B6-FDAE-47A7BB3B4C16}"/>
              </a:ext>
            </a:extLst>
          </p:cNvPr>
          <p:cNvSpPr txBox="1"/>
          <p:nvPr/>
        </p:nvSpPr>
        <p:spPr>
          <a:xfrm>
            <a:off x="6650924" y="2995495"/>
            <a:ext cx="1083951" cy="246221"/>
          </a:xfrm>
          <a:prstGeom prst="rect">
            <a:avLst/>
          </a:prstGeom>
          <a:noFill/>
        </p:spPr>
        <p:txBody>
          <a:bodyPr wrap="none" rtlCol="0">
            <a:spAutoFit/>
          </a:bodyPr>
          <a:lstStyle/>
          <a:p>
            <a:r>
              <a:rPr lang="en-US" sz="1000">
                <a:solidFill>
                  <a:schemeClr val="bg1"/>
                </a:solidFill>
              </a:rPr>
              <a:t>&gt; “Hello, World”</a:t>
            </a:r>
          </a:p>
        </p:txBody>
      </p:sp>
      <p:sp>
        <p:nvSpPr>
          <p:cNvPr id="29" name="TextBox 28">
            <a:extLst>
              <a:ext uri="{FF2B5EF4-FFF2-40B4-BE49-F238E27FC236}">
                <a16:creationId xmlns:a16="http://schemas.microsoft.com/office/drawing/2014/main" id="{F5716C5D-861D-4C5A-5AD5-6E4184B579D5}"/>
              </a:ext>
            </a:extLst>
          </p:cNvPr>
          <p:cNvSpPr txBox="1"/>
          <p:nvPr/>
        </p:nvSpPr>
        <p:spPr>
          <a:xfrm>
            <a:off x="6650924" y="3295940"/>
            <a:ext cx="1093569" cy="246221"/>
          </a:xfrm>
          <a:prstGeom prst="rect">
            <a:avLst/>
          </a:prstGeom>
          <a:noFill/>
        </p:spPr>
        <p:txBody>
          <a:bodyPr wrap="none" rtlCol="0">
            <a:spAutoFit/>
          </a:bodyPr>
          <a:lstStyle/>
          <a:p>
            <a:r>
              <a:rPr lang="en-US" sz="1000">
                <a:solidFill>
                  <a:schemeClr val="bg1"/>
                </a:solidFill>
              </a:rPr>
              <a:t>&gt; [4, [5.1, 5.2], 6]</a:t>
            </a:r>
          </a:p>
        </p:txBody>
      </p:sp>
      <p:sp>
        <p:nvSpPr>
          <p:cNvPr id="30" name="TextBox 29">
            <a:extLst>
              <a:ext uri="{FF2B5EF4-FFF2-40B4-BE49-F238E27FC236}">
                <a16:creationId xmlns:a16="http://schemas.microsoft.com/office/drawing/2014/main" id="{016AAA9E-7C47-F17A-F1C5-8D6295571CF1}"/>
              </a:ext>
            </a:extLst>
          </p:cNvPr>
          <p:cNvSpPr txBox="1"/>
          <p:nvPr/>
        </p:nvSpPr>
        <p:spPr>
          <a:xfrm>
            <a:off x="6650924" y="3465757"/>
            <a:ext cx="784189" cy="246221"/>
          </a:xfrm>
          <a:prstGeom prst="rect">
            <a:avLst/>
          </a:prstGeom>
          <a:noFill/>
        </p:spPr>
        <p:txBody>
          <a:bodyPr wrap="none" rtlCol="0">
            <a:spAutoFit/>
          </a:bodyPr>
          <a:lstStyle/>
          <a:p>
            <a:r>
              <a:rPr lang="en-US" sz="1000">
                <a:solidFill>
                  <a:schemeClr val="bg1"/>
                </a:solidFill>
              </a:rPr>
              <a:t>&gt; [5.1, 5.2]</a:t>
            </a:r>
          </a:p>
        </p:txBody>
      </p:sp>
      <p:sp>
        <p:nvSpPr>
          <p:cNvPr id="31" name="TextBox 30">
            <a:extLst>
              <a:ext uri="{FF2B5EF4-FFF2-40B4-BE49-F238E27FC236}">
                <a16:creationId xmlns:a16="http://schemas.microsoft.com/office/drawing/2014/main" id="{98E44638-086B-013F-9445-42ADF0505C95}"/>
              </a:ext>
            </a:extLst>
          </p:cNvPr>
          <p:cNvSpPr txBox="1"/>
          <p:nvPr/>
        </p:nvSpPr>
        <p:spPr>
          <a:xfrm>
            <a:off x="6650924" y="3622512"/>
            <a:ext cx="447558" cy="246221"/>
          </a:xfrm>
          <a:prstGeom prst="rect">
            <a:avLst/>
          </a:prstGeom>
          <a:noFill/>
        </p:spPr>
        <p:txBody>
          <a:bodyPr wrap="none" rtlCol="0">
            <a:spAutoFit/>
          </a:bodyPr>
          <a:lstStyle/>
          <a:p>
            <a:r>
              <a:rPr lang="en-US" sz="1000">
                <a:solidFill>
                  <a:schemeClr val="bg1"/>
                </a:solidFill>
              </a:rPr>
              <a:t>&gt; 5.1</a:t>
            </a:r>
          </a:p>
        </p:txBody>
      </p:sp>
      <p:sp>
        <p:nvSpPr>
          <p:cNvPr id="32" name="TextBox 31">
            <a:extLst>
              <a:ext uri="{FF2B5EF4-FFF2-40B4-BE49-F238E27FC236}">
                <a16:creationId xmlns:a16="http://schemas.microsoft.com/office/drawing/2014/main" id="{D0A88E72-36D3-438F-52FB-928DEA80E86C}"/>
              </a:ext>
            </a:extLst>
          </p:cNvPr>
          <p:cNvSpPr txBox="1"/>
          <p:nvPr/>
        </p:nvSpPr>
        <p:spPr>
          <a:xfrm>
            <a:off x="4671662" y="1636957"/>
            <a:ext cx="470000" cy="246221"/>
          </a:xfrm>
          <a:prstGeom prst="rect">
            <a:avLst/>
          </a:prstGeom>
          <a:noFill/>
        </p:spPr>
        <p:txBody>
          <a:bodyPr wrap="none" rtlCol="0">
            <a:spAutoFit/>
          </a:bodyPr>
          <a:lstStyle/>
          <a:p>
            <a:r>
              <a:rPr lang="en-US" sz="1000" i="1">
                <a:solidFill>
                  <a:schemeClr val="accent3"/>
                </a:solidFill>
              </a:rPr>
              <a:t>index:</a:t>
            </a:r>
          </a:p>
        </p:txBody>
      </p:sp>
      <p:pic>
        <p:nvPicPr>
          <p:cNvPr id="33" name="Picture 32">
            <a:extLst>
              <a:ext uri="{FF2B5EF4-FFF2-40B4-BE49-F238E27FC236}">
                <a16:creationId xmlns:a16="http://schemas.microsoft.com/office/drawing/2014/main" id="{633EA2E7-0406-1D7E-F30D-93692A45CD70}"/>
              </a:ext>
            </a:extLst>
          </p:cNvPr>
          <p:cNvPicPr>
            <a:picLocks noChangeAspect="1"/>
          </p:cNvPicPr>
          <p:nvPr/>
        </p:nvPicPr>
        <p:blipFill rotWithShape="1">
          <a:blip r:embed="rId3"/>
          <a:srcRect l="8016" t="14762" r="72896" b="74206"/>
          <a:stretch/>
        </p:blipFill>
        <p:spPr>
          <a:xfrm>
            <a:off x="393765" y="3222519"/>
            <a:ext cx="2030719" cy="703914"/>
          </a:xfrm>
          <a:prstGeom prst="rect">
            <a:avLst/>
          </a:prstGeom>
        </p:spPr>
      </p:pic>
    </p:spTree>
    <p:extLst>
      <p:ext uri="{BB962C8B-B14F-4D97-AF65-F5344CB8AC3E}">
        <p14:creationId xmlns:p14="http://schemas.microsoft.com/office/powerpoint/2010/main" val="39951719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36256A2-67B2-CA01-7417-6A9C17C6B307}"/>
              </a:ext>
            </a:extLst>
          </p:cNvPr>
          <p:cNvSpPr>
            <a:spLocks noGrp="1"/>
          </p:cNvSpPr>
          <p:nvPr>
            <p:ph type="title"/>
          </p:nvPr>
        </p:nvSpPr>
        <p:spPr>
          <a:xfrm>
            <a:off x="1548000" y="372609"/>
            <a:ext cx="7237225" cy="2496171"/>
          </a:xfrm>
        </p:spPr>
        <p:txBody>
          <a:bodyPr/>
          <a:lstStyle/>
          <a:p>
            <a:r>
              <a:rPr lang="en-US" dirty="0"/>
              <a:t>Group project: </a:t>
            </a:r>
            <a:r>
              <a:rPr lang="en-US" dirty="0" err="1"/>
              <a:t>Streamlit</a:t>
            </a:r>
            <a:endParaRPr lang="en-US" dirty="0"/>
          </a:p>
        </p:txBody>
      </p:sp>
    </p:spTree>
    <p:extLst>
      <p:ext uri="{BB962C8B-B14F-4D97-AF65-F5344CB8AC3E}">
        <p14:creationId xmlns:p14="http://schemas.microsoft.com/office/powerpoint/2010/main" val="22319653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EE4P_STYLE_ID" val="6cd991bf-f022-4378-96e7-2c338aeb3f5a"/>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SCS_Theme">
  <a:themeElements>
    <a:clrScheme name="uni stgallen Colors">
      <a:dk1>
        <a:sysClr val="windowText" lastClr="000000"/>
      </a:dk1>
      <a:lt1>
        <a:sysClr val="window" lastClr="FFFFFF"/>
      </a:lt1>
      <a:dk2>
        <a:srgbClr val="0A5F2D"/>
      </a:dk2>
      <a:lt2>
        <a:srgbClr val="FFFFFF"/>
      </a:lt2>
      <a:accent1>
        <a:srgbClr val="00802F"/>
      </a:accent1>
      <a:accent2>
        <a:srgbClr val="E1D7C3"/>
      </a:accent2>
      <a:accent3>
        <a:srgbClr val="EB6969"/>
      </a:accent3>
      <a:accent4>
        <a:srgbClr val="73A5AF"/>
      </a:accent4>
      <a:accent5>
        <a:srgbClr val="FFF04B"/>
      </a:accent5>
      <a:accent6>
        <a:srgbClr val="0A5F2D"/>
      </a:accent6>
      <a:hlink>
        <a:srgbClr val="00802F"/>
      </a:hlink>
      <a:folHlink>
        <a:srgbClr val="0A5F2D"/>
      </a:folHlink>
    </a:clrScheme>
    <a:fontScheme name="uni stgallen Fonts">
      <a:majorFont>
        <a:latin typeface="Gill Sans Nova"/>
        <a:ea typeface=""/>
        <a:cs typeface=""/>
      </a:majorFont>
      <a:minorFont>
        <a:latin typeface="Gill Sans Nov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CS_Theme" id="{14AC96C4-A653-419B-9F98-BCEAB59CA431}" vid="{36A816B0-F4C2-482D-BABA-E7D145EB4E4D}"/>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438"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E5017C11-67CF-41FA-9001-5446285FBB5A}">
  <we:reference id="0978a9cb-a548-4218-ab38-75ef22e0bf01" version="1.0.0.7" store="EXCatalog" storeType="EXCatalog"/>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kument" ma:contentTypeID="0x010100BA3AC0B29D543742836C64EC22DE252D" ma:contentTypeVersion="10" ma:contentTypeDescription="Ein neues Dokument erstellen." ma:contentTypeScope="" ma:versionID="ec9100cfa9a0c60547e8efcdc404cd7d">
  <xsd:schema xmlns:xsd="http://www.w3.org/2001/XMLSchema" xmlns:xs="http://www.w3.org/2001/XMLSchema" xmlns:p="http://schemas.microsoft.com/office/2006/metadata/properties" xmlns:ns2="180db94c-82de-4c89-acb5-d41e1b03bacc" xmlns:ns3="5dc96929-7643-4924-91c0-9b0ff054556d" targetNamespace="http://schemas.microsoft.com/office/2006/metadata/properties" ma:root="true" ma:fieldsID="09315e31f5bd8324c08b8121df1eed69" ns2:_="" ns3:_="">
    <xsd:import namespace="180db94c-82de-4c89-acb5-d41e1b03bacc"/>
    <xsd:import namespace="5dc96929-7643-4924-91c0-9b0ff054556d"/>
    <xsd:element name="properties">
      <xsd:complexType>
        <xsd:sequence>
          <xsd:element name="documentManagement">
            <xsd:complexType>
              <xsd:all>
                <xsd:element ref="ns2:MediaServiceMetadata" minOccurs="0"/>
                <xsd:element ref="ns2:MediaServiceFastMetadata"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2:MediaServiceDateTaken"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80db94c-82de-4c89-acb5-d41e1b03bac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1" nillable="true" ma:taxonomy="true" ma:internalName="lcf76f155ced4ddcb4097134ff3c332f" ma:taxonomyFieldName="MediaServiceImageTags" ma:displayName="Bildmarkierungen" ma:readOnly="false" ma:fieldId="{5cf76f15-5ced-4ddc-b409-7134ff3c332f}" ma:taxonomyMulti="true" ma:sspId="e6e639ec-35b1-4635-902a-5d5459502348" ma:termSetId="09814cd3-568e-fe90-9814-8d621ff8fb84" ma:anchorId="fba54fb3-c3e1-fe81-a776-ca4b69148c4d" ma:open="true" ma:isKeyword="false">
      <xsd:complexType>
        <xsd:sequence>
          <xsd:element ref="pc:Terms" minOccurs="0" maxOccurs="1"/>
        </xsd:sequence>
      </xsd:complex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dexed="true" ma:internalName="MediaServiceDateTaken" ma:readOnly="true">
      <xsd:simpleType>
        <xsd:restriction base="dms:Text"/>
      </xsd:simpleType>
    </xsd:element>
    <xsd:element name="MediaServiceObjectDetectorVersions" ma:index="17"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dc96929-7643-4924-91c0-9b0ff054556d" elementFormDefault="qualified">
    <xsd:import namespace="http://schemas.microsoft.com/office/2006/documentManagement/types"/>
    <xsd:import namespace="http://schemas.microsoft.com/office/infopath/2007/PartnerControls"/>
    <xsd:element name="TaxCatchAll" ma:index="12" nillable="true" ma:displayName="Taxonomy Catch All Column" ma:hidden="true" ma:list="{f537732f-bc61-4787-ba39-90e4ba434c8f}" ma:internalName="TaxCatchAll" ma:showField="CatchAllData" ma:web="5dc96929-7643-4924-91c0-9b0ff054556d">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TaxCatchAll xmlns="5dc96929-7643-4924-91c0-9b0ff054556d" xsi:nil="true"/>
    <lcf76f155ced4ddcb4097134ff3c332f xmlns="180db94c-82de-4c89-acb5-d41e1b03bacc">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27AAF511-705D-4D22-B307-3E691874066C}">
  <ds:schemaRefs>
    <ds:schemaRef ds:uri="http://schemas.microsoft.com/sharepoint/v3/contenttype/forms"/>
  </ds:schemaRefs>
</ds:datastoreItem>
</file>

<file path=customXml/itemProps2.xml><?xml version="1.0" encoding="utf-8"?>
<ds:datastoreItem xmlns:ds="http://schemas.openxmlformats.org/officeDocument/2006/customXml" ds:itemID="{FEC0B2F9-E047-4156-AB80-D8532EFA5A0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80db94c-82de-4c89-acb5-d41e1b03bacc"/>
    <ds:schemaRef ds:uri="5dc96929-7643-4924-91c0-9b0ff054556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006C3C9-FB59-4473-BC1F-8644C613D910}">
  <ds:schemaRefs>
    <ds:schemaRef ds:uri="http://purl.org/dc/dcmitype/"/>
    <ds:schemaRef ds:uri="http://purl.org/dc/terms/"/>
    <ds:schemaRef ds:uri="http://www.w3.org/XML/1998/namespace"/>
    <ds:schemaRef ds:uri="http://schemas.microsoft.com/office/2006/documentManagement/types"/>
    <ds:schemaRef ds:uri="180db94c-82de-4c89-acb5-d41e1b03bacc"/>
    <ds:schemaRef ds:uri="http://schemas.openxmlformats.org/package/2006/metadata/core-properties"/>
    <ds:schemaRef ds:uri="5dc96929-7643-4924-91c0-9b0ff054556d"/>
    <ds:schemaRef ds:uri="http://schemas.microsoft.com/office/2006/metadata/properties"/>
    <ds:schemaRef ds:uri="http://purl.org/dc/elements/1.1/"/>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SCS_Theme</Template>
  <TotalTime>0</TotalTime>
  <Words>1932</Words>
  <Application>Microsoft Office PowerPoint</Application>
  <PresentationFormat>On-screen Show (16:9)</PresentationFormat>
  <Paragraphs>336</Paragraphs>
  <Slides>40</Slides>
  <Notes>1</Notes>
  <HiddenSlides>0</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1</vt:i4>
      </vt:variant>
      <vt:variant>
        <vt:lpstr>Slide Titles</vt:lpstr>
      </vt:variant>
      <vt:variant>
        <vt:i4>40</vt:i4>
      </vt:variant>
    </vt:vector>
  </HeadingPairs>
  <TitlesOfParts>
    <vt:vector size="50" baseType="lpstr">
      <vt:lpstr>Arial</vt:lpstr>
      <vt:lpstr>Calibri</vt:lpstr>
      <vt:lpstr>Courier New</vt:lpstr>
      <vt:lpstr>Gill Alt One MT Light</vt:lpstr>
      <vt:lpstr>Gill Sans Nova</vt:lpstr>
      <vt:lpstr>Gill Sans Nova Light</vt:lpstr>
      <vt:lpstr>Source Code Pro</vt:lpstr>
      <vt:lpstr>Wingdings</vt:lpstr>
      <vt:lpstr>SCS_Theme</vt:lpstr>
      <vt:lpstr>think-cell Slide</vt:lpstr>
      <vt:lpstr>Fundamentals and Methods of Computer Science</vt:lpstr>
      <vt:lpstr>Today’s Menu</vt:lpstr>
      <vt:lpstr>Discussion of assignment 3 and the respective quiz</vt:lpstr>
      <vt:lpstr>Assignment 3 &amp; Quiz 3: What the questions were about</vt:lpstr>
      <vt:lpstr>Assignment 3 &amp; Quiz 3: What the questions were about</vt:lpstr>
      <vt:lpstr>Assignment 3 &amp; Quiz 3: What the questions were about</vt:lpstr>
      <vt:lpstr>Assignment 3 &amp; Quiz 3: What the questions were about</vt:lpstr>
      <vt:lpstr>Assignment 3 &amp; Quiz 3: What the questions were about</vt:lpstr>
      <vt:lpstr>Group project: Streamlit</vt:lpstr>
      <vt:lpstr>Streamlit – Let’s begin with a demo</vt:lpstr>
      <vt:lpstr>Streamlit – step-by-step</vt:lpstr>
      <vt:lpstr>Streamlit – step-by-step</vt:lpstr>
      <vt:lpstr>Streamlit – step-by-step</vt:lpstr>
      <vt:lpstr>Streamlit – step-by-step</vt:lpstr>
      <vt:lpstr>Streamlit – step-by-step</vt:lpstr>
      <vt:lpstr>Streamlit – note</vt:lpstr>
      <vt:lpstr>Brief summary of skills necessary to solve assignment 4</vt:lpstr>
      <vt:lpstr>What is Recursion? (1/3) </vt:lpstr>
      <vt:lpstr>What is Recursion? (2/3)</vt:lpstr>
      <vt:lpstr>What is Recursion? 3/3</vt:lpstr>
      <vt:lpstr>Indexing</vt:lpstr>
      <vt:lpstr>Python’s Built-In index() Function</vt:lpstr>
      <vt:lpstr>Map &amp; Filter function</vt:lpstr>
      <vt:lpstr>Python’s Built-in map() Function</vt:lpstr>
      <vt:lpstr>Python’s Built-in filter() Function</vt:lpstr>
      <vt:lpstr>Using a lambda function instead of a defined function</vt:lpstr>
      <vt:lpstr>List comprehension</vt:lpstr>
      <vt:lpstr>Generator Expression / Lazy Evaluation</vt:lpstr>
      <vt:lpstr>PowerPoint Presentation</vt:lpstr>
      <vt:lpstr>PowerPoint Presentation</vt:lpstr>
      <vt:lpstr>Short “summary” of Coding Python in 7 Slides</vt:lpstr>
      <vt:lpstr>Introduction</vt:lpstr>
      <vt:lpstr>Assigning a value to a variable</vt:lpstr>
      <vt:lpstr>Modulo and if-statements (1)</vt:lpstr>
      <vt:lpstr>Modulo and if-statements (2)</vt:lpstr>
      <vt:lpstr>Modulo and if-statements (3)</vt:lpstr>
      <vt:lpstr>Functions</vt:lpstr>
      <vt:lpstr>Python data types</vt:lpstr>
      <vt:lpstr>Now you have everything you need to start with assignment 4</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Fundamentals and Methods of  Computer Science</dc:title>
  <dc:creator>Stephan Aier</dc:creator>
  <cp:lastModifiedBy>Buchegger, Dominik</cp:lastModifiedBy>
  <cp:revision>12</cp:revision>
  <dcterms:created xsi:type="dcterms:W3CDTF">2022-09-12T10:36:05Z</dcterms:created>
  <dcterms:modified xsi:type="dcterms:W3CDTF">2023-10-17T10:45:56Z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0x010100BA3AC0B29D543742836C64EC22DE252D</vt:lpwstr>
  </property>
  <property fmtid="{D5CDD505-2E9C-101B-9397-08002B2CF9AE}" pid="3" name="MediaServiceImageTags">
    <vt:lpwstr/>
  </property>
</Properties>
</file>